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57" r:id="rId4"/>
    <p:sldId id="258" r:id="rId5"/>
    <p:sldId id="259" r:id="rId6"/>
    <p:sldId id="260" r:id="rId7"/>
    <p:sldId id="261" r:id="rId8"/>
    <p:sldId id="264"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37EBB2D-9DF6-41CA-91A6-8A41913EB18E}" type="datetimeFigureOut">
              <a:rPr lang="en-GB" smtClean="0"/>
              <a:t>13/06/2024</a:t>
            </a:fld>
            <a:endParaRPr lang="en-GB"/>
          </a:p>
        </p:txBody>
      </p:sp>
      <p:sp>
        <p:nvSpPr>
          <p:cNvPr id="5" name="Footer Placeholder 4"/>
          <p:cNvSpPr>
            <a:spLocks noGrp="1"/>
          </p:cNvSpPr>
          <p:nvPr>
            <p:ph type="ftr" sz="quarter" idx="11"/>
          </p:nvPr>
        </p:nvSpPr>
        <p:spPr>
          <a:xfrm>
            <a:off x="5332412" y="5883275"/>
            <a:ext cx="4324044" cy="365125"/>
          </a:xfrm>
        </p:spPr>
        <p:txBody>
          <a:bodyPr/>
          <a:lstStyle/>
          <a:p>
            <a:endParaRPr lang="en-GB"/>
          </a:p>
        </p:txBody>
      </p:sp>
      <p:sp>
        <p:nvSpPr>
          <p:cNvPr id="6" name="Slide Number Placeholder 5"/>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1090508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37EBB2D-9DF6-41CA-91A6-8A41913EB18E}" type="datetimeFigureOut">
              <a:rPr lang="en-GB" smtClean="0"/>
              <a:t>13/06/2024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1020636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37EBB2D-9DF6-41CA-91A6-8A41913EB18E}" type="datetimeFigureOut">
              <a:rPr lang="en-GB" smtClean="0"/>
              <a:t>13/06/2024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1079849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37EBB2D-9DF6-41CA-91A6-8A41913EB18E}" type="datetimeFigureOut">
              <a:rPr lang="en-GB" smtClean="0"/>
              <a:t>13/06/2024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16753528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37EBB2D-9DF6-41CA-91A6-8A41913EB18E}" type="datetimeFigureOut">
              <a:rPr lang="en-GB" smtClean="0"/>
              <a:t>13/06/2024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7271960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37EBB2D-9DF6-41CA-91A6-8A41913EB18E}" type="datetimeFigureOut">
              <a:rPr lang="en-GB" smtClean="0"/>
              <a:t>13/06/2024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3727065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37EBB2D-9DF6-41CA-91A6-8A41913EB18E}" type="datetimeFigureOut">
              <a:rPr lang="en-GB" smtClean="0"/>
              <a:t>13/06/2024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1499332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7EBB2D-9DF6-41CA-91A6-8A41913EB18E}" type="datetimeFigureOut">
              <a:rPr lang="en-GB" smtClean="0"/>
              <a:t>13/06/2024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30707774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7EBB2D-9DF6-41CA-91A6-8A41913EB18E}" type="datetimeFigureOut">
              <a:rPr lang="en-GB" smtClean="0"/>
              <a:t>13/06/2024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3808513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7EBB2D-9DF6-41CA-91A6-8A41913EB18E}" type="datetimeFigureOut">
              <a:rPr lang="en-GB" smtClean="0"/>
              <a:t>13/06/2024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10951856" y="5867131"/>
            <a:ext cx="551167" cy="365125"/>
          </a:xfrm>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3408971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37EBB2D-9DF6-41CA-91A6-8A41913EB18E}" type="datetimeFigureOut">
              <a:rPr lang="en-GB" smtClean="0"/>
              <a:t>13/06/2024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768555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37EBB2D-9DF6-41CA-91A6-8A41913EB18E}" type="datetimeFigureOut">
              <a:rPr lang="en-GB" smtClean="0"/>
              <a:t>13/06/2024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577007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37EBB2D-9DF6-41CA-91A6-8A41913EB18E}" type="datetimeFigureOut">
              <a:rPr lang="en-GB" smtClean="0"/>
              <a:t>13/06/2024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208361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37EBB2D-9DF6-41CA-91A6-8A41913EB18E}" type="datetimeFigureOut">
              <a:rPr lang="en-GB" smtClean="0"/>
              <a:t>13/06/2024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2055996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EBB2D-9DF6-41CA-91A6-8A41913EB18E}" type="datetimeFigureOut">
              <a:rPr lang="en-GB" smtClean="0"/>
              <a:t>13/06/2024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124773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37EBB2D-9DF6-41CA-91A6-8A41913EB18E}" type="datetimeFigureOut">
              <a:rPr lang="en-GB" smtClean="0"/>
              <a:t>13/06/2024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2091687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37EBB2D-9DF6-41CA-91A6-8A41913EB18E}" type="datetimeFigureOut">
              <a:rPr lang="en-GB" smtClean="0"/>
              <a:t>13/06/2024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1F74FF-D701-4426-9A1C-08DA7F24ABEB}" type="slidenum">
              <a:rPr lang="en-GB" smtClean="0"/>
              <a:t>‹#›</a:t>
            </a:fld>
            <a:endParaRPr lang="en-GB"/>
          </a:p>
        </p:txBody>
      </p:sp>
    </p:spTree>
    <p:extLst>
      <p:ext uri="{BB962C8B-B14F-4D97-AF65-F5344CB8AC3E}">
        <p14:creationId xmlns:p14="http://schemas.microsoft.com/office/powerpoint/2010/main" val="989865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37EBB2D-9DF6-41CA-91A6-8A41913EB18E}" type="datetimeFigureOut">
              <a:rPr lang="en-GB" smtClean="0"/>
              <a:t>13/06/2024</a:t>
            </a:fld>
            <a:endParaRPr lang="en-GB"/>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GB"/>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51F74FF-D701-4426-9A1C-08DA7F24ABEB}" type="slidenum">
              <a:rPr lang="en-GB" smtClean="0"/>
              <a:t>‹#›</a:t>
            </a:fld>
            <a:endParaRPr lang="en-GB"/>
          </a:p>
        </p:txBody>
      </p:sp>
    </p:spTree>
    <p:extLst>
      <p:ext uri="{BB962C8B-B14F-4D97-AF65-F5344CB8AC3E}">
        <p14:creationId xmlns:p14="http://schemas.microsoft.com/office/powerpoint/2010/main" val="16008440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pic>
        <p:nvPicPr>
          <p:cNvPr id="4" name="Picture 3"/>
          <p:cNvPicPr>
            <a:picLocks noChangeAspect="1"/>
          </p:cNvPicPr>
          <p:nvPr/>
        </p:nvPicPr>
        <p:blipFill>
          <a:blip r:embed="rId2"/>
          <a:stretch>
            <a:fillRect/>
          </a:stretch>
        </p:blipFill>
        <p:spPr>
          <a:xfrm>
            <a:off x="3801291" y="0"/>
            <a:ext cx="3866469" cy="6501981"/>
          </a:xfrm>
          <a:prstGeom prst="rect">
            <a:avLst/>
          </a:prstGeom>
        </p:spPr>
      </p:pic>
    </p:spTree>
    <p:extLst>
      <p:ext uri="{BB962C8B-B14F-4D97-AF65-F5344CB8AC3E}">
        <p14:creationId xmlns:p14="http://schemas.microsoft.com/office/powerpoint/2010/main" val="1166552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a:t>What is Trick Box? </a:t>
            </a:r>
            <a:endParaRPr lang="en-GB" sz="6600" dirty="0"/>
          </a:p>
        </p:txBody>
      </p:sp>
      <p:sp>
        <p:nvSpPr>
          <p:cNvPr id="3" name="Content Placeholder 2"/>
          <p:cNvSpPr>
            <a:spLocks noGrp="1"/>
          </p:cNvSpPr>
          <p:nvPr>
            <p:ph idx="1"/>
          </p:nvPr>
        </p:nvSpPr>
        <p:spPr/>
        <p:txBody>
          <a:bodyPr>
            <a:noAutofit/>
          </a:bodyPr>
          <a:lstStyle/>
          <a:p>
            <a:r>
              <a:rPr lang="en-GB" sz="2800" dirty="0" smtClean="0"/>
              <a:t>Trick Box is a fun and effective personal development programme, to help children from Reception to Year 6 to:</a:t>
            </a:r>
          </a:p>
          <a:p>
            <a:r>
              <a:rPr lang="en-GB" sz="2800" dirty="0" smtClean="0"/>
              <a:t>Build confidence </a:t>
            </a:r>
          </a:p>
          <a:p>
            <a:r>
              <a:rPr lang="en-GB" sz="2800" dirty="0" smtClean="0"/>
              <a:t>Manage emotions and anxiety </a:t>
            </a:r>
          </a:p>
          <a:p>
            <a:r>
              <a:rPr lang="en-GB" sz="2800" dirty="0" smtClean="0"/>
              <a:t>Develop communication skills</a:t>
            </a:r>
          </a:p>
          <a:p>
            <a:r>
              <a:rPr lang="en-GB" sz="2800" dirty="0" smtClean="0"/>
              <a:t>Make positive actions </a:t>
            </a:r>
          </a:p>
          <a:p>
            <a:r>
              <a:rPr lang="en-GB" sz="2800" dirty="0" smtClean="0"/>
              <a:t>Coach themselves through challenges </a:t>
            </a:r>
            <a:endParaRPr lang="en-GB" sz="2800" dirty="0"/>
          </a:p>
        </p:txBody>
      </p:sp>
    </p:spTree>
    <p:extLst>
      <p:ext uri="{BB962C8B-B14F-4D97-AF65-F5344CB8AC3E}">
        <p14:creationId xmlns:p14="http://schemas.microsoft.com/office/powerpoint/2010/main" val="3111143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t>What is Trick Box? </a:t>
            </a:r>
            <a:endParaRPr lang="en-GB" sz="6600" dirty="0"/>
          </a:p>
        </p:txBody>
      </p:sp>
      <p:sp>
        <p:nvSpPr>
          <p:cNvPr id="3" name="Content Placeholder 2"/>
          <p:cNvSpPr>
            <a:spLocks noGrp="1"/>
          </p:cNvSpPr>
          <p:nvPr>
            <p:ph idx="1"/>
          </p:nvPr>
        </p:nvSpPr>
        <p:spPr/>
        <p:txBody>
          <a:bodyPr>
            <a:noAutofit/>
          </a:bodyPr>
          <a:lstStyle/>
          <a:p>
            <a:r>
              <a:rPr lang="en-US" sz="2800" dirty="0"/>
              <a:t>Each Friday </a:t>
            </a:r>
            <a:r>
              <a:rPr lang="en-US" sz="2800" dirty="0" smtClean="0"/>
              <a:t>children learn </a:t>
            </a:r>
            <a:r>
              <a:rPr lang="en-US" sz="2800" dirty="0"/>
              <a:t>a new ‘Trick’ or practice some Tricks that </a:t>
            </a:r>
            <a:r>
              <a:rPr lang="en-US" sz="2800" dirty="0" smtClean="0"/>
              <a:t>they have </a:t>
            </a:r>
            <a:r>
              <a:rPr lang="en-US" sz="2800" dirty="0"/>
              <a:t>already learnt</a:t>
            </a:r>
            <a:r>
              <a:rPr lang="en-US" sz="2800" dirty="0" smtClean="0"/>
              <a:t>.</a:t>
            </a:r>
          </a:p>
          <a:p>
            <a:r>
              <a:rPr lang="en-US" sz="2800" dirty="0" smtClean="0"/>
              <a:t>Yellow Tricks will help you build confidence</a:t>
            </a:r>
          </a:p>
          <a:p>
            <a:r>
              <a:rPr lang="en-US" sz="2800" dirty="0" smtClean="0"/>
              <a:t>Red Tricks will help you mange emotions and anxiety </a:t>
            </a:r>
          </a:p>
          <a:p>
            <a:r>
              <a:rPr lang="en-US" sz="2800" dirty="0" smtClean="0"/>
              <a:t>Blue Tricks will help you develop communication skills and positive actions </a:t>
            </a:r>
          </a:p>
          <a:p>
            <a:r>
              <a:rPr lang="en-US" sz="2800" dirty="0" smtClean="0"/>
              <a:t>Green Tricks will help you create and achieve personal goals </a:t>
            </a:r>
          </a:p>
        </p:txBody>
      </p:sp>
    </p:spTree>
    <p:extLst>
      <p:ext uri="{BB962C8B-B14F-4D97-AF65-F5344CB8AC3E}">
        <p14:creationId xmlns:p14="http://schemas.microsoft.com/office/powerpoint/2010/main" val="768328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 Box Coaching Method </a:t>
            </a:r>
            <a:endParaRPr lang="en-GB" dirty="0"/>
          </a:p>
        </p:txBody>
      </p:sp>
      <p:sp>
        <p:nvSpPr>
          <p:cNvPr id="3" name="Content Placeholder 2"/>
          <p:cNvSpPr>
            <a:spLocks noGrp="1"/>
          </p:cNvSpPr>
          <p:nvPr>
            <p:ph sz="half" idx="1"/>
          </p:nvPr>
        </p:nvSpPr>
        <p:spPr>
          <a:xfrm>
            <a:off x="1484312" y="2666999"/>
            <a:ext cx="5883139" cy="3124201"/>
          </a:xfrm>
        </p:spPr>
        <p:txBody>
          <a:bodyPr>
            <a:normAutofit lnSpcReduction="10000"/>
          </a:bodyPr>
          <a:lstStyle/>
          <a:p>
            <a:r>
              <a:rPr lang="en-US" sz="2800" dirty="0" smtClean="0"/>
              <a:t>Accept </a:t>
            </a:r>
          </a:p>
          <a:p>
            <a:pPr lvl="1"/>
            <a:r>
              <a:rPr lang="en-US" sz="2400" dirty="0" smtClean="0"/>
              <a:t>This is what is going on and this is how I feel about it. Understanding and accepting ‘where we are’ is an important first step towards making positive change. Being able to label how we are feeling can be tricky so maybe you just feel ‘red’ or ‘blue’.  </a:t>
            </a:r>
          </a:p>
          <a:p>
            <a:endParaRPr lang="en-GB" dirty="0"/>
          </a:p>
        </p:txBody>
      </p:sp>
      <p:pic>
        <p:nvPicPr>
          <p:cNvPr id="5" name="Content Placeholder 4"/>
          <p:cNvPicPr>
            <a:picLocks noGrp="1" noChangeAspect="1"/>
          </p:cNvPicPr>
          <p:nvPr>
            <p:ph sz="half" idx="2"/>
          </p:nvPr>
        </p:nvPicPr>
        <p:blipFill>
          <a:blip r:embed="rId2"/>
          <a:stretch>
            <a:fillRect/>
          </a:stretch>
        </p:blipFill>
        <p:spPr>
          <a:xfrm>
            <a:off x="7633402" y="2286000"/>
            <a:ext cx="2891234" cy="4294746"/>
          </a:xfrm>
          <a:prstGeom prst="rect">
            <a:avLst/>
          </a:prstGeom>
        </p:spPr>
      </p:pic>
    </p:spTree>
    <p:extLst>
      <p:ext uri="{BB962C8B-B14F-4D97-AF65-F5344CB8AC3E}">
        <p14:creationId xmlns:p14="http://schemas.microsoft.com/office/powerpoint/2010/main" val="4145606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 Box Coaching Method </a:t>
            </a:r>
            <a:endParaRPr lang="en-GB" dirty="0"/>
          </a:p>
        </p:txBody>
      </p:sp>
      <p:sp>
        <p:nvSpPr>
          <p:cNvPr id="3" name="Content Placeholder 2"/>
          <p:cNvSpPr>
            <a:spLocks noGrp="1"/>
          </p:cNvSpPr>
          <p:nvPr>
            <p:ph sz="half" idx="1"/>
          </p:nvPr>
        </p:nvSpPr>
        <p:spPr>
          <a:xfrm>
            <a:off x="1484312" y="2666999"/>
            <a:ext cx="5883139" cy="3124201"/>
          </a:xfrm>
        </p:spPr>
        <p:txBody>
          <a:bodyPr>
            <a:normAutofit fontScale="92500" lnSpcReduction="20000"/>
          </a:bodyPr>
          <a:lstStyle/>
          <a:p>
            <a:r>
              <a:rPr lang="en-US" sz="2800" dirty="0" smtClean="0"/>
              <a:t>Accept </a:t>
            </a:r>
            <a:endParaRPr lang="en-GB" dirty="0" smtClean="0"/>
          </a:p>
          <a:p>
            <a:r>
              <a:rPr lang="en-US" sz="2800" dirty="0" smtClean="0"/>
              <a:t>Be </a:t>
            </a:r>
          </a:p>
          <a:p>
            <a:pPr lvl="1"/>
            <a:r>
              <a:rPr lang="en-US" sz="2600" dirty="0" smtClean="0"/>
              <a:t>I want it to be better. We can’t control the world around us but we can choose to want to make our current situations better by learning to manage our own emotions, </a:t>
            </a:r>
            <a:r>
              <a:rPr lang="en-US" sz="2600" dirty="0" err="1" smtClean="0"/>
              <a:t>behaviour</a:t>
            </a:r>
            <a:r>
              <a:rPr lang="en-US" sz="2600" dirty="0" smtClean="0"/>
              <a:t> and communication. This will allow us to begin to positively influence our world. </a:t>
            </a:r>
          </a:p>
        </p:txBody>
      </p:sp>
      <p:pic>
        <p:nvPicPr>
          <p:cNvPr id="5" name="Content Placeholder 4"/>
          <p:cNvPicPr>
            <a:picLocks noGrp="1" noChangeAspect="1"/>
          </p:cNvPicPr>
          <p:nvPr>
            <p:ph sz="half" idx="2"/>
          </p:nvPr>
        </p:nvPicPr>
        <p:blipFill>
          <a:blip r:embed="rId2"/>
          <a:stretch>
            <a:fillRect/>
          </a:stretch>
        </p:blipFill>
        <p:spPr>
          <a:xfrm>
            <a:off x="7633402" y="2286000"/>
            <a:ext cx="2891234" cy="4294746"/>
          </a:xfrm>
          <a:prstGeom prst="rect">
            <a:avLst/>
          </a:prstGeom>
        </p:spPr>
      </p:pic>
    </p:spTree>
    <p:extLst>
      <p:ext uri="{BB962C8B-B14F-4D97-AF65-F5344CB8AC3E}">
        <p14:creationId xmlns:p14="http://schemas.microsoft.com/office/powerpoint/2010/main" val="4004400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 Box Coaching Method </a:t>
            </a:r>
            <a:endParaRPr lang="en-GB" dirty="0"/>
          </a:p>
        </p:txBody>
      </p:sp>
      <p:sp>
        <p:nvSpPr>
          <p:cNvPr id="3" name="Content Placeholder 2"/>
          <p:cNvSpPr>
            <a:spLocks noGrp="1"/>
          </p:cNvSpPr>
          <p:nvPr>
            <p:ph sz="half" idx="1"/>
          </p:nvPr>
        </p:nvSpPr>
        <p:spPr>
          <a:xfrm>
            <a:off x="1484312" y="2666999"/>
            <a:ext cx="5883139" cy="3124201"/>
          </a:xfrm>
        </p:spPr>
        <p:txBody>
          <a:bodyPr>
            <a:normAutofit fontScale="85000" lnSpcReduction="20000"/>
          </a:bodyPr>
          <a:lstStyle/>
          <a:p>
            <a:r>
              <a:rPr lang="en-US" sz="2800" dirty="0" smtClean="0"/>
              <a:t>Accept </a:t>
            </a:r>
            <a:endParaRPr lang="en-GB" dirty="0" smtClean="0"/>
          </a:p>
          <a:p>
            <a:r>
              <a:rPr lang="en-US" sz="2800" dirty="0" smtClean="0"/>
              <a:t>Be</a:t>
            </a:r>
          </a:p>
          <a:p>
            <a:r>
              <a:rPr lang="en-US" sz="2800" dirty="0" smtClean="0"/>
              <a:t>Choose </a:t>
            </a:r>
          </a:p>
          <a:p>
            <a:pPr lvl="1"/>
            <a:r>
              <a:rPr lang="en-US" sz="2600" dirty="0" smtClean="0"/>
              <a:t>What can I choose to do? We choose to manage our emotions, </a:t>
            </a:r>
            <a:r>
              <a:rPr lang="en-US" sz="2600" dirty="0" err="1" smtClean="0"/>
              <a:t>behaviour</a:t>
            </a:r>
            <a:r>
              <a:rPr lang="en-US" sz="2600" dirty="0" smtClean="0"/>
              <a:t> and communication but when we are stuck we need strategies. Trick Box will teach us lots of strategies which can be used alongside our own ideas. </a:t>
            </a:r>
          </a:p>
        </p:txBody>
      </p:sp>
      <p:pic>
        <p:nvPicPr>
          <p:cNvPr id="5" name="Content Placeholder 4"/>
          <p:cNvPicPr>
            <a:picLocks noGrp="1" noChangeAspect="1"/>
          </p:cNvPicPr>
          <p:nvPr>
            <p:ph sz="half" idx="2"/>
          </p:nvPr>
        </p:nvPicPr>
        <p:blipFill>
          <a:blip r:embed="rId2"/>
          <a:stretch>
            <a:fillRect/>
          </a:stretch>
        </p:blipFill>
        <p:spPr>
          <a:xfrm>
            <a:off x="7633402" y="2286000"/>
            <a:ext cx="2891234" cy="4294746"/>
          </a:xfrm>
          <a:prstGeom prst="rect">
            <a:avLst/>
          </a:prstGeom>
        </p:spPr>
      </p:pic>
    </p:spTree>
    <p:extLst>
      <p:ext uri="{BB962C8B-B14F-4D97-AF65-F5344CB8AC3E}">
        <p14:creationId xmlns:p14="http://schemas.microsoft.com/office/powerpoint/2010/main" val="2958794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 Box Coaching Method </a:t>
            </a:r>
            <a:endParaRPr lang="en-GB" dirty="0"/>
          </a:p>
        </p:txBody>
      </p:sp>
      <p:sp>
        <p:nvSpPr>
          <p:cNvPr id="3" name="Content Placeholder 2"/>
          <p:cNvSpPr>
            <a:spLocks noGrp="1"/>
          </p:cNvSpPr>
          <p:nvPr>
            <p:ph sz="half" idx="1"/>
          </p:nvPr>
        </p:nvSpPr>
        <p:spPr>
          <a:xfrm>
            <a:off x="1484312" y="2666999"/>
            <a:ext cx="5883139" cy="3124201"/>
          </a:xfrm>
        </p:spPr>
        <p:txBody>
          <a:bodyPr>
            <a:normAutofit fontScale="92500" lnSpcReduction="10000"/>
          </a:bodyPr>
          <a:lstStyle/>
          <a:p>
            <a:r>
              <a:rPr lang="en-US" sz="2800" dirty="0" smtClean="0"/>
              <a:t>Accept </a:t>
            </a:r>
            <a:endParaRPr lang="en-GB" dirty="0" smtClean="0"/>
          </a:p>
          <a:p>
            <a:r>
              <a:rPr lang="en-US" sz="2800" dirty="0" smtClean="0"/>
              <a:t>Be</a:t>
            </a:r>
          </a:p>
          <a:p>
            <a:r>
              <a:rPr lang="en-US" sz="2800" dirty="0" smtClean="0"/>
              <a:t>Choose </a:t>
            </a:r>
          </a:p>
          <a:p>
            <a:r>
              <a:rPr lang="en-US" sz="2800" dirty="0" smtClean="0"/>
              <a:t>Do</a:t>
            </a:r>
          </a:p>
          <a:p>
            <a:pPr lvl="1"/>
            <a:r>
              <a:rPr lang="en-US" sz="2400" dirty="0" smtClean="0"/>
              <a:t>Do it! Committing to action and having the confidence to take steps to help ourselves is a key life skill.  </a:t>
            </a:r>
          </a:p>
        </p:txBody>
      </p:sp>
      <p:pic>
        <p:nvPicPr>
          <p:cNvPr id="5" name="Content Placeholder 4"/>
          <p:cNvPicPr>
            <a:picLocks noGrp="1" noChangeAspect="1"/>
          </p:cNvPicPr>
          <p:nvPr>
            <p:ph sz="half" idx="2"/>
          </p:nvPr>
        </p:nvPicPr>
        <p:blipFill>
          <a:blip r:embed="rId2"/>
          <a:stretch>
            <a:fillRect/>
          </a:stretch>
        </p:blipFill>
        <p:spPr>
          <a:xfrm>
            <a:off x="7633402" y="2286000"/>
            <a:ext cx="2891234" cy="4294746"/>
          </a:xfrm>
          <a:prstGeom prst="rect">
            <a:avLst/>
          </a:prstGeom>
        </p:spPr>
      </p:pic>
    </p:spTree>
    <p:extLst>
      <p:ext uri="{BB962C8B-B14F-4D97-AF65-F5344CB8AC3E}">
        <p14:creationId xmlns:p14="http://schemas.microsoft.com/office/powerpoint/2010/main" val="3733811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half" idx="1"/>
          </p:nvPr>
        </p:nvSpPr>
        <p:spPr/>
        <p:txBody>
          <a:bodyPr/>
          <a:lstStyle/>
          <a:p>
            <a:endParaRPr lang="en-GB"/>
          </a:p>
        </p:txBody>
      </p:sp>
      <p:sp>
        <p:nvSpPr>
          <p:cNvPr id="4" name="Content Placeholder 3"/>
          <p:cNvSpPr>
            <a:spLocks noGrp="1"/>
          </p:cNvSpPr>
          <p:nvPr>
            <p:ph sz="half" idx="2"/>
          </p:nvPr>
        </p:nvSpPr>
        <p:spPr/>
        <p:txBody>
          <a:bodyPr/>
          <a:lstStyle/>
          <a:p>
            <a:endParaRPr lang="en-GB" dirty="0"/>
          </a:p>
        </p:txBody>
      </p:sp>
      <p:pic>
        <p:nvPicPr>
          <p:cNvPr id="5" name="Picture 4"/>
          <p:cNvPicPr/>
          <p:nvPr/>
        </p:nvPicPr>
        <p:blipFill rotWithShape="1">
          <a:blip r:embed="rId2"/>
          <a:srcRect l="5125" t="4762"/>
          <a:stretch/>
        </p:blipFill>
        <p:spPr>
          <a:xfrm>
            <a:off x="1793403" y="206062"/>
            <a:ext cx="7105897" cy="6426558"/>
          </a:xfrm>
          <a:prstGeom prst="rect">
            <a:avLst/>
          </a:prstGeom>
        </p:spPr>
      </p:pic>
    </p:spTree>
    <p:extLst>
      <p:ext uri="{BB962C8B-B14F-4D97-AF65-F5344CB8AC3E}">
        <p14:creationId xmlns:p14="http://schemas.microsoft.com/office/powerpoint/2010/main" val="3175370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So…let’s try a Trick? </a:t>
            </a:r>
            <a:endParaRPr lang="en-GB" sz="6000" dirty="0"/>
          </a:p>
        </p:txBody>
      </p:sp>
      <p:sp>
        <p:nvSpPr>
          <p:cNvPr id="6" name="Content Placeholder 5"/>
          <p:cNvSpPr>
            <a:spLocks noGrp="1"/>
          </p:cNvSpPr>
          <p:nvPr>
            <p:ph sz="half" idx="1"/>
          </p:nvPr>
        </p:nvSpPr>
        <p:spPr/>
        <p:txBody>
          <a:bodyPr>
            <a:normAutofit/>
          </a:bodyPr>
          <a:lstStyle/>
          <a:p>
            <a:r>
              <a:rPr lang="en-US" sz="3600" dirty="0" smtClean="0"/>
              <a:t>Red = manage emotions</a:t>
            </a:r>
          </a:p>
          <a:p>
            <a:endParaRPr lang="en-US" sz="3600" dirty="0"/>
          </a:p>
          <a:p>
            <a:r>
              <a:rPr lang="en-US" sz="3600" dirty="0" smtClean="0"/>
              <a:t>Breathing </a:t>
            </a:r>
            <a:r>
              <a:rPr lang="en-US" sz="3600" dirty="0" err="1" smtClean="0"/>
              <a:t>colours</a:t>
            </a:r>
            <a:r>
              <a:rPr lang="en-US" sz="3600" dirty="0" smtClean="0"/>
              <a:t> </a:t>
            </a:r>
            <a:endParaRPr lang="en-GB" sz="3600" dirty="0"/>
          </a:p>
        </p:txBody>
      </p:sp>
      <p:sp>
        <p:nvSpPr>
          <p:cNvPr id="3" name="Content Placeholder 2"/>
          <p:cNvSpPr>
            <a:spLocks noGrp="1"/>
          </p:cNvSpPr>
          <p:nvPr>
            <p:ph sz="half" idx="2"/>
          </p:nvPr>
        </p:nvSpPr>
        <p:spPr/>
        <p:txBody>
          <a:bodyPr/>
          <a:lstStyle/>
          <a:p>
            <a:endParaRPr lang="en-GB"/>
          </a:p>
        </p:txBody>
      </p:sp>
      <p:pic>
        <p:nvPicPr>
          <p:cNvPr id="4" name="Picture 3"/>
          <p:cNvPicPr>
            <a:picLocks noChangeAspect="1"/>
          </p:cNvPicPr>
          <p:nvPr/>
        </p:nvPicPr>
        <p:blipFill>
          <a:blip r:embed="rId2"/>
          <a:stretch>
            <a:fillRect/>
          </a:stretch>
        </p:blipFill>
        <p:spPr>
          <a:xfrm>
            <a:off x="6004474" y="2088365"/>
            <a:ext cx="3275004" cy="4769635"/>
          </a:xfrm>
          <a:prstGeom prst="rect">
            <a:avLst/>
          </a:prstGeom>
        </p:spPr>
      </p:pic>
    </p:spTree>
    <p:extLst>
      <p:ext uri="{BB962C8B-B14F-4D97-AF65-F5344CB8AC3E}">
        <p14:creationId xmlns:p14="http://schemas.microsoft.com/office/powerpoint/2010/main" val="35582677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58</TotalTime>
  <Words>311</Words>
  <Application>Microsoft Office PowerPoint</Application>
  <PresentationFormat>Widescreen</PresentationFormat>
  <Paragraphs>35</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Corbel</vt:lpstr>
      <vt:lpstr>Parallax</vt:lpstr>
      <vt:lpstr>PowerPoint Presentation</vt:lpstr>
      <vt:lpstr>What is Trick Box? </vt:lpstr>
      <vt:lpstr>What is Trick Box? </vt:lpstr>
      <vt:lpstr>Letter Box Coaching Method </vt:lpstr>
      <vt:lpstr>Letter Box Coaching Method </vt:lpstr>
      <vt:lpstr>Letter Box Coaching Method </vt:lpstr>
      <vt:lpstr>Letter Box Coaching Method </vt:lpstr>
      <vt:lpstr>PowerPoint Presentation</vt:lpstr>
      <vt:lpstr>So…let’s try a Trick?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Fiona Chisman</dc:creator>
  <cp:lastModifiedBy>Teacher</cp:lastModifiedBy>
  <cp:revision>15</cp:revision>
  <dcterms:created xsi:type="dcterms:W3CDTF">2022-02-08T13:03:26Z</dcterms:created>
  <dcterms:modified xsi:type="dcterms:W3CDTF">2024-06-13T04:52:36Z</dcterms:modified>
</cp:coreProperties>
</file>