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sldIdLst>
    <p:sldId id="256" r:id="rId2"/>
    <p:sldId id="263" r:id="rId3"/>
    <p:sldId id="257" r:id="rId4"/>
    <p:sldId id="258" r:id="rId5"/>
    <p:sldId id="259" r:id="rId6"/>
    <p:sldId id="260" r:id="rId7"/>
    <p:sldId id="261" r:id="rId8"/>
    <p:sldId id="264" r:id="rId9"/>
    <p:sldId id="262" r:id="rId10"/>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000" autoAdjust="0"/>
    <p:restoredTop sz="94660"/>
  </p:normalViewPr>
  <p:slideViewPr>
    <p:cSldViewPr snapToGrid="0">
      <p:cViewPr varScale="1">
        <p:scale>
          <a:sx n="73" d="100"/>
          <a:sy n="73" d="100"/>
        </p:scale>
        <p:origin x="618" y="7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theme" Target="theme/theme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viewProps" Target="viewProp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presProps" Target="presProps.xml"/><Relationship Id="rId5" Type="http://schemas.openxmlformats.org/officeDocument/2006/relationships/slide" Target="slides/slide4.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tableStyles" Target="tableStyle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19" name="Group 18"/>
          <p:cNvGrpSpPr/>
          <p:nvPr/>
        </p:nvGrpSpPr>
        <p:grpSpPr>
          <a:xfrm>
            <a:off x="546100" y="-4763"/>
            <a:ext cx="5014912" cy="6862763"/>
            <a:chOff x="2928938" y="-4763"/>
            <a:chExt cx="5014912" cy="6862763"/>
          </a:xfrm>
        </p:grpSpPr>
        <p:sp>
          <p:nvSpPr>
            <p:cNvPr id="22" name="Freeform 6"/>
            <p:cNvSpPr/>
            <p:nvPr/>
          </p:nvSpPr>
          <p:spPr bwMode="auto">
            <a:xfrm>
              <a:off x="3367088" y="-4763"/>
              <a:ext cx="1063625" cy="2782888"/>
            </a:xfrm>
            <a:custGeom>
              <a:avLst/>
              <a:gdLst/>
              <a:ahLst/>
              <a:cxnLst/>
              <a:rect l="0" t="0" r="r" b="b"/>
              <a:pathLst>
                <a:path w="670" h="1753">
                  <a:moveTo>
                    <a:pt x="0" y="1696"/>
                  </a:moveTo>
                  <a:lnTo>
                    <a:pt x="225" y="1753"/>
                  </a:lnTo>
                  <a:lnTo>
                    <a:pt x="670" y="0"/>
                  </a:lnTo>
                  <a:lnTo>
                    <a:pt x="430" y="0"/>
                  </a:lnTo>
                  <a:lnTo>
                    <a:pt x="0" y="1696"/>
                  </a:lnTo>
                  <a:close/>
                </a:path>
              </a:pathLst>
            </a:custGeom>
            <a:solidFill>
              <a:schemeClr val="accent1"/>
            </a:solidFill>
            <a:ln>
              <a:noFill/>
            </a:ln>
          </p:spPr>
        </p:sp>
        <p:sp>
          <p:nvSpPr>
            <p:cNvPr id="23" name="Freeform 7"/>
            <p:cNvSpPr/>
            <p:nvPr/>
          </p:nvSpPr>
          <p:spPr bwMode="auto">
            <a:xfrm>
              <a:off x="2928938" y="-4763"/>
              <a:ext cx="1035050" cy="2673350"/>
            </a:xfrm>
            <a:custGeom>
              <a:avLst/>
              <a:gdLst/>
              <a:ahLst/>
              <a:cxnLst/>
              <a:rect l="0" t="0" r="r" b="b"/>
              <a:pathLst>
                <a:path w="652" h="1684">
                  <a:moveTo>
                    <a:pt x="225" y="1684"/>
                  </a:moveTo>
                  <a:lnTo>
                    <a:pt x="652" y="0"/>
                  </a:lnTo>
                  <a:lnTo>
                    <a:pt x="411" y="0"/>
                  </a:lnTo>
                  <a:lnTo>
                    <a:pt x="0" y="1627"/>
                  </a:lnTo>
                  <a:lnTo>
                    <a:pt x="219" y="1681"/>
                  </a:lnTo>
                  <a:lnTo>
                    <a:pt x="225" y="1684"/>
                  </a:lnTo>
                  <a:close/>
                </a:path>
              </a:pathLst>
            </a:custGeom>
            <a:solidFill>
              <a:schemeClr val="tx1">
                <a:lumMod val="65000"/>
                <a:lumOff val="35000"/>
              </a:schemeClr>
            </a:solidFill>
            <a:ln>
              <a:noFill/>
            </a:ln>
          </p:spPr>
        </p:sp>
        <p:sp>
          <p:nvSpPr>
            <p:cNvPr id="24" name="Freeform 9"/>
            <p:cNvSpPr/>
            <p:nvPr/>
          </p:nvSpPr>
          <p:spPr bwMode="auto">
            <a:xfrm>
              <a:off x="2928938" y="2582862"/>
              <a:ext cx="2693987" cy="4275138"/>
            </a:xfrm>
            <a:custGeom>
              <a:avLst/>
              <a:gdLst/>
              <a:ahLst/>
              <a:cxnLst/>
              <a:rect l="0" t="0" r="r" b="b"/>
              <a:pathLst>
                <a:path w="1697" h="2693">
                  <a:moveTo>
                    <a:pt x="0" y="0"/>
                  </a:moveTo>
                  <a:lnTo>
                    <a:pt x="1622" y="2693"/>
                  </a:lnTo>
                  <a:lnTo>
                    <a:pt x="1697" y="2693"/>
                  </a:lnTo>
                  <a:lnTo>
                    <a:pt x="0" y="0"/>
                  </a:lnTo>
                  <a:close/>
                </a:path>
              </a:pathLst>
            </a:custGeom>
            <a:solidFill>
              <a:schemeClr val="tx1">
                <a:lumMod val="85000"/>
                <a:lumOff val="15000"/>
              </a:schemeClr>
            </a:solidFill>
            <a:ln>
              <a:noFill/>
            </a:ln>
          </p:spPr>
        </p:sp>
        <p:sp>
          <p:nvSpPr>
            <p:cNvPr id="25" name="Freeform 10"/>
            <p:cNvSpPr/>
            <p:nvPr/>
          </p:nvSpPr>
          <p:spPr bwMode="auto">
            <a:xfrm>
              <a:off x="3371850" y="2692400"/>
              <a:ext cx="3332162" cy="4165600"/>
            </a:xfrm>
            <a:custGeom>
              <a:avLst/>
              <a:gdLst/>
              <a:ahLst/>
              <a:cxnLst/>
              <a:rect l="0" t="0" r="r" b="b"/>
              <a:pathLst>
                <a:path w="2099" h="2624">
                  <a:moveTo>
                    <a:pt x="2099" y="2624"/>
                  </a:moveTo>
                  <a:lnTo>
                    <a:pt x="0" y="0"/>
                  </a:lnTo>
                  <a:lnTo>
                    <a:pt x="2021" y="2624"/>
                  </a:lnTo>
                  <a:lnTo>
                    <a:pt x="2099" y="2624"/>
                  </a:lnTo>
                  <a:close/>
                </a:path>
              </a:pathLst>
            </a:custGeom>
            <a:solidFill>
              <a:schemeClr val="accent1">
                <a:lumMod val="50000"/>
              </a:schemeClr>
            </a:solidFill>
            <a:ln>
              <a:noFill/>
            </a:ln>
          </p:spPr>
        </p:sp>
        <p:sp>
          <p:nvSpPr>
            <p:cNvPr id="26" name="Freeform 11"/>
            <p:cNvSpPr/>
            <p:nvPr/>
          </p:nvSpPr>
          <p:spPr bwMode="auto">
            <a:xfrm>
              <a:off x="3367088" y="2687637"/>
              <a:ext cx="4576762" cy="4170363"/>
            </a:xfrm>
            <a:custGeom>
              <a:avLst/>
              <a:gdLst/>
              <a:ahLst/>
              <a:cxnLst/>
              <a:rect l="0" t="0" r="r" b="b"/>
              <a:pathLst>
                <a:path w="2883" h="2627">
                  <a:moveTo>
                    <a:pt x="0" y="0"/>
                  </a:moveTo>
                  <a:lnTo>
                    <a:pt x="3" y="3"/>
                  </a:lnTo>
                  <a:lnTo>
                    <a:pt x="2102" y="2627"/>
                  </a:lnTo>
                  <a:lnTo>
                    <a:pt x="2883" y="2627"/>
                  </a:lnTo>
                  <a:lnTo>
                    <a:pt x="225" y="57"/>
                  </a:lnTo>
                  <a:lnTo>
                    <a:pt x="0" y="0"/>
                  </a:lnTo>
                  <a:close/>
                </a:path>
              </a:pathLst>
            </a:custGeom>
            <a:solidFill>
              <a:schemeClr val="accent1">
                <a:lumMod val="75000"/>
              </a:schemeClr>
            </a:solidFill>
            <a:ln>
              <a:noFill/>
            </a:ln>
          </p:spPr>
        </p:sp>
        <p:sp>
          <p:nvSpPr>
            <p:cNvPr id="27" name="Freeform 12"/>
            <p:cNvSpPr/>
            <p:nvPr/>
          </p:nvSpPr>
          <p:spPr bwMode="auto">
            <a:xfrm>
              <a:off x="2928938" y="2578100"/>
              <a:ext cx="3584575" cy="4279900"/>
            </a:xfrm>
            <a:custGeom>
              <a:avLst/>
              <a:gdLst/>
              <a:ahLst/>
              <a:cxnLst/>
              <a:rect l="0" t="0" r="r" b="b"/>
              <a:pathLst>
                <a:path w="2258" h="2696">
                  <a:moveTo>
                    <a:pt x="2258" y="2696"/>
                  </a:moveTo>
                  <a:lnTo>
                    <a:pt x="264" y="111"/>
                  </a:lnTo>
                  <a:lnTo>
                    <a:pt x="228" y="60"/>
                  </a:lnTo>
                  <a:lnTo>
                    <a:pt x="225" y="57"/>
                  </a:lnTo>
                  <a:lnTo>
                    <a:pt x="0" y="0"/>
                  </a:lnTo>
                  <a:lnTo>
                    <a:pt x="0" y="3"/>
                  </a:lnTo>
                  <a:lnTo>
                    <a:pt x="1697" y="2696"/>
                  </a:lnTo>
                  <a:lnTo>
                    <a:pt x="2258" y="2696"/>
                  </a:lnTo>
                  <a:close/>
                </a:path>
              </a:pathLst>
            </a:custGeom>
            <a:solidFill>
              <a:schemeClr val="tx1">
                <a:lumMod val="75000"/>
                <a:lumOff val="25000"/>
              </a:schemeClr>
            </a:solidFill>
            <a:ln>
              <a:noFill/>
            </a:ln>
          </p:spPr>
        </p:sp>
      </p:grpSp>
      <p:sp>
        <p:nvSpPr>
          <p:cNvPr id="2" name="Title 1"/>
          <p:cNvSpPr>
            <a:spLocks noGrp="1"/>
          </p:cNvSpPr>
          <p:nvPr>
            <p:ph type="ctrTitle"/>
          </p:nvPr>
        </p:nvSpPr>
        <p:spPr>
          <a:xfrm>
            <a:off x="2928401" y="1380068"/>
            <a:ext cx="8574622" cy="2616199"/>
          </a:xfrm>
        </p:spPr>
        <p:txBody>
          <a:bodyPr anchor="b">
            <a:normAutofit/>
          </a:bodyPr>
          <a:lstStyle>
            <a:lvl1pPr algn="r">
              <a:defRPr sz="6000">
                <a:effectLst/>
              </a:defRPr>
            </a:lvl1pPr>
          </a:lstStyle>
          <a:p>
            <a:r>
              <a:rPr lang="en-US" smtClean="0"/>
              <a:t>Click to edit Master title style</a:t>
            </a:r>
            <a:endParaRPr lang="en-US" dirty="0"/>
          </a:p>
        </p:txBody>
      </p:sp>
      <p:sp>
        <p:nvSpPr>
          <p:cNvPr id="3" name="Subtitle 2"/>
          <p:cNvSpPr>
            <a:spLocks noGrp="1"/>
          </p:cNvSpPr>
          <p:nvPr>
            <p:ph type="subTitle" idx="1"/>
          </p:nvPr>
        </p:nvSpPr>
        <p:spPr>
          <a:xfrm>
            <a:off x="4515377" y="3996267"/>
            <a:ext cx="6987645" cy="1388534"/>
          </a:xfrm>
        </p:spPr>
        <p:txBody>
          <a:bodyPr anchor="t">
            <a:normAutofit/>
          </a:bodyPr>
          <a:lstStyle>
            <a:lvl1pPr marL="0" indent="0" algn="r">
              <a:buNone/>
              <a:defRPr sz="2100">
                <a:solidFill>
                  <a:schemeClr val="tx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dirty="0"/>
          </a:p>
        </p:txBody>
      </p:sp>
      <p:sp>
        <p:nvSpPr>
          <p:cNvPr id="4" name="Date Placeholder 3"/>
          <p:cNvSpPr>
            <a:spLocks noGrp="1"/>
          </p:cNvSpPr>
          <p:nvPr>
            <p:ph type="dt" sz="half" idx="10"/>
          </p:nvPr>
        </p:nvSpPr>
        <p:spPr/>
        <p:txBody>
          <a:bodyPr/>
          <a:lstStyle/>
          <a:p>
            <a:fld id="{437EBB2D-9DF6-41CA-91A6-8A41913EB18E}" type="datetimeFigureOut">
              <a:rPr lang="en-GB" smtClean="0"/>
              <a:t>13/06/2024</a:t>
            </a:fld>
            <a:endParaRPr lang="en-GB"/>
          </a:p>
        </p:txBody>
      </p:sp>
      <p:sp>
        <p:nvSpPr>
          <p:cNvPr id="5" name="Footer Placeholder 4"/>
          <p:cNvSpPr>
            <a:spLocks noGrp="1"/>
          </p:cNvSpPr>
          <p:nvPr>
            <p:ph type="ftr" sz="quarter" idx="11"/>
          </p:nvPr>
        </p:nvSpPr>
        <p:spPr>
          <a:xfrm>
            <a:off x="5332412" y="5883275"/>
            <a:ext cx="4324044" cy="365125"/>
          </a:xfrm>
        </p:spPr>
        <p:txBody>
          <a:bodyPr/>
          <a:lstStyle/>
          <a:p>
            <a:endParaRPr lang="en-GB"/>
          </a:p>
        </p:txBody>
      </p:sp>
      <p:sp>
        <p:nvSpPr>
          <p:cNvPr id="6" name="Slide Number Placeholder 5"/>
          <p:cNvSpPr>
            <a:spLocks noGrp="1"/>
          </p:cNvSpPr>
          <p:nvPr>
            <p:ph type="sldNum" sz="quarter" idx="12"/>
          </p:nvPr>
        </p:nvSpPr>
        <p:spPr/>
        <p:txBody>
          <a:bodyPr/>
          <a:lstStyle/>
          <a:p>
            <a:fld id="{451F74FF-D701-4426-9A1C-08DA7F24ABEB}" type="slidenum">
              <a:rPr lang="en-GB" smtClean="0"/>
              <a:t>‹#›</a:t>
            </a:fld>
            <a:endParaRPr lang="en-GB"/>
          </a:p>
        </p:txBody>
      </p:sp>
    </p:spTree>
    <p:extLst>
      <p:ext uri="{BB962C8B-B14F-4D97-AF65-F5344CB8AC3E}">
        <p14:creationId xmlns:p14="http://schemas.microsoft.com/office/powerpoint/2010/main" val="109050868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Panoramic 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84311" y="4732865"/>
            <a:ext cx="10018711" cy="566738"/>
          </a:xfrm>
        </p:spPr>
        <p:txBody>
          <a:bodyPr anchor="b">
            <a:normAutofit/>
          </a:bodyPr>
          <a:lstStyle>
            <a:lvl1pPr algn="ctr">
              <a:defRPr sz="2400" b="0"/>
            </a:lvl1pPr>
          </a:lstStyle>
          <a:p>
            <a:r>
              <a:rPr lang="en-US" smtClean="0"/>
              <a:t>Click to edit Master title style</a:t>
            </a:r>
            <a:endParaRPr lang="en-US" dirty="0"/>
          </a:p>
        </p:txBody>
      </p:sp>
      <p:sp>
        <p:nvSpPr>
          <p:cNvPr id="3" name="Picture Placeholder 2"/>
          <p:cNvSpPr>
            <a:spLocks noGrp="1" noChangeAspect="1"/>
          </p:cNvSpPr>
          <p:nvPr>
            <p:ph type="pic" idx="1"/>
          </p:nvPr>
        </p:nvSpPr>
        <p:spPr>
          <a:xfrm>
            <a:off x="2386012" y="932112"/>
            <a:ext cx="8225944" cy="3164976"/>
          </a:xfrm>
          <a:prstGeom prst="roundRect">
            <a:avLst>
              <a:gd name="adj" fmla="val 43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484311" y="5299603"/>
            <a:ext cx="10018711" cy="493712"/>
          </a:xfrm>
        </p:spPr>
        <p:txBody>
          <a:bodyPr>
            <a:normAutofit/>
          </a:bodyPr>
          <a:lstStyle>
            <a:lvl1pPr marL="0" indent="0" algn="ctr">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437EBB2D-9DF6-41CA-91A6-8A41913EB18E}" type="datetimeFigureOut">
              <a:rPr lang="en-GB" smtClean="0"/>
              <a:t>13/06/2024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451F74FF-D701-4426-9A1C-08DA7F24ABEB}" type="slidenum">
              <a:rPr lang="en-GB" smtClean="0"/>
              <a:t>‹#›</a:t>
            </a:fld>
            <a:endParaRPr lang="en-GB"/>
          </a:p>
        </p:txBody>
      </p:sp>
    </p:spTree>
    <p:extLst>
      <p:ext uri="{BB962C8B-B14F-4D97-AF65-F5344CB8AC3E}">
        <p14:creationId xmlns:p14="http://schemas.microsoft.com/office/powerpoint/2010/main" val="102063635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itle and Caption">
    <p:spTree>
      <p:nvGrpSpPr>
        <p:cNvPr id="1" name=""/>
        <p:cNvGrpSpPr/>
        <p:nvPr/>
      </p:nvGrpSpPr>
      <p:grpSpPr>
        <a:xfrm>
          <a:off x="0" y="0"/>
          <a:ext cx="0" cy="0"/>
          <a:chOff x="0" y="0"/>
          <a:chExt cx="0" cy="0"/>
        </a:xfrm>
      </p:grpSpPr>
      <p:sp>
        <p:nvSpPr>
          <p:cNvPr id="2" name="Title 1"/>
          <p:cNvSpPr>
            <a:spLocks noGrp="1"/>
          </p:cNvSpPr>
          <p:nvPr>
            <p:ph type="title"/>
          </p:nvPr>
        </p:nvSpPr>
        <p:spPr>
          <a:xfrm>
            <a:off x="1484312" y="685800"/>
            <a:ext cx="10018711" cy="3048000"/>
          </a:xfrm>
        </p:spPr>
        <p:txBody>
          <a:bodyPr anchor="ctr">
            <a:normAutofit/>
          </a:bodyPr>
          <a:lstStyle>
            <a:lvl1pPr algn="ctr">
              <a:defRPr sz="32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484312" y="4343400"/>
            <a:ext cx="10018713" cy="1447800"/>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437EBB2D-9DF6-41CA-91A6-8A41913EB18E}" type="datetimeFigureOut">
              <a:rPr lang="en-GB" smtClean="0"/>
              <a:t>13/06/2024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51F74FF-D701-4426-9A1C-08DA7F24ABEB}" type="slidenum">
              <a:rPr lang="en-GB" smtClean="0"/>
              <a:t>‹#›</a:t>
            </a:fld>
            <a:endParaRPr lang="en-GB"/>
          </a:p>
        </p:txBody>
      </p:sp>
    </p:spTree>
    <p:extLst>
      <p:ext uri="{BB962C8B-B14F-4D97-AF65-F5344CB8AC3E}">
        <p14:creationId xmlns:p14="http://schemas.microsoft.com/office/powerpoint/2010/main" val="107984972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Quote with Caption">
    <p:spTree>
      <p:nvGrpSpPr>
        <p:cNvPr id="1" name=""/>
        <p:cNvGrpSpPr/>
        <p:nvPr/>
      </p:nvGrpSpPr>
      <p:grpSpPr>
        <a:xfrm>
          <a:off x="0" y="0"/>
          <a:ext cx="0" cy="0"/>
          <a:chOff x="0" y="0"/>
          <a:chExt cx="0" cy="0"/>
        </a:xfrm>
      </p:grpSpPr>
      <p:sp>
        <p:nvSpPr>
          <p:cNvPr id="14" name="TextBox 13"/>
          <p:cNvSpPr txBox="1"/>
          <p:nvPr/>
        </p:nvSpPr>
        <p:spPr>
          <a:xfrm>
            <a:off x="1598612" y="863023"/>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5" name="TextBox 14"/>
          <p:cNvSpPr txBox="1"/>
          <p:nvPr/>
        </p:nvSpPr>
        <p:spPr>
          <a:xfrm>
            <a:off x="10893425" y="2819399"/>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2208212" y="685800"/>
            <a:ext cx="8990012" cy="2743199"/>
          </a:xfrm>
        </p:spPr>
        <p:txBody>
          <a:bodyPr anchor="ctr">
            <a:normAutofit/>
          </a:bodyPr>
          <a:lstStyle>
            <a:lvl1pPr algn="ctr">
              <a:defRPr sz="3200" b="0" cap="none">
                <a:solidFill>
                  <a:schemeClr val="tx1"/>
                </a:solidFill>
              </a:defRPr>
            </a:lvl1pPr>
          </a:lstStyle>
          <a:p>
            <a:r>
              <a:rPr lang="en-US" smtClean="0"/>
              <a:t>Click to edit Master title style</a:t>
            </a:r>
            <a:endParaRPr lang="en-US" dirty="0"/>
          </a:p>
        </p:txBody>
      </p:sp>
      <p:sp>
        <p:nvSpPr>
          <p:cNvPr id="10" name="Text Placeholder 9"/>
          <p:cNvSpPr>
            <a:spLocks noGrp="1"/>
          </p:cNvSpPr>
          <p:nvPr>
            <p:ph type="body" sz="quarter" idx="13"/>
          </p:nvPr>
        </p:nvSpPr>
        <p:spPr>
          <a:xfrm>
            <a:off x="2436811" y="3428999"/>
            <a:ext cx="8532815" cy="381000"/>
          </a:xfrm>
        </p:spPr>
        <p:txBody>
          <a:bodyPr anchor="ctr">
            <a:normAutofit/>
          </a:bodyPr>
          <a:lstStyle>
            <a:lvl1pPr marL="0" indent="0">
              <a:buFontTx/>
              <a:buNone/>
              <a:defRPr sz="1800"/>
            </a:lvl1pPr>
            <a:lvl2pPr marL="457200" indent="0">
              <a:buFontTx/>
              <a:buNone/>
              <a:defRPr/>
            </a:lvl2pPr>
            <a:lvl3pPr marL="914400" indent="0">
              <a:buFontTx/>
              <a:buNone/>
              <a:defRPr/>
            </a:lvl3pPr>
            <a:lvl4pPr marL="1371600" indent="0">
              <a:buFontTx/>
              <a:buNone/>
              <a:defRPr/>
            </a:lvl4pPr>
            <a:lvl5pPr marL="1828800" indent="0">
              <a:buFontTx/>
              <a:buNone/>
              <a:defRPr/>
            </a:lvl5pPr>
          </a:lstStyle>
          <a:p>
            <a:pPr lvl="0"/>
            <a:r>
              <a:rPr lang="en-US" smtClean="0"/>
              <a:t>Edit Master text styles</a:t>
            </a:r>
          </a:p>
        </p:txBody>
      </p:sp>
      <p:sp>
        <p:nvSpPr>
          <p:cNvPr id="3" name="Text Placeholder 2"/>
          <p:cNvSpPr>
            <a:spLocks noGrp="1"/>
          </p:cNvSpPr>
          <p:nvPr>
            <p:ph type="body" idx="1"/>
          </p:nvPr>
        </p:nvSpPr>
        <p:spPr>
          <a:xfrm>
            <a:off x="1484311" y="4343400"/>
            <a:ext cx="10018711" cy="1447800"/>
          </a:xfrm>
        </p:spPr>
        <p:txBody>
          <a:bodyPr anchor="ctr">
            <a:normAutofit/>
          </a:bodyPr>
          <a:lstStyle>
            <a:lvl1pPr marL="0" indent="0" algn="ct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437EBB2D-9DF6-41CA-91A6-8A41913EB18E}" type="datetimeFigureOut">
              <a:rPr lang="en-GB" smtClean="0"/>
              <a:t>13/06/2024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51F74FF-D701-4426-9A1C-08DA7F24ABEB}" type="slidenum">
              <a:rPr lang="en-GB" smtClean="0"/>
              <a:t>‹#›</a:t>
            </a:fld>
            <a:endParaRPr lang="en-GB"/>
          </a:p>
        </p:txBody>
      </p:sp>
    </p:spTree>
    <p:extLst>
      <p:ext uri="{BB962C8B-B14F-4D97-AF65-F5344CB8AC3E}">
        <p14:creationId xmlns:p14="http://schemas.microsoft.com/office/powerpoint/2010/main" val="1675352879"/>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Name Card">
    <p:spTree>
      <p:nvGrpSpPr>
        <p:cNvPr id="1" name=""/>
        <p:cNvGrpSpPr/>
        <p:nvPr/>
      </p:nvGrpSpPr>
      <p:grpSpPr>
        <a:xfrm>
          <a:off x="0" y="0"/>
          <a:ext cx="0" cy="0"/>
          <a:chOff x="0" y="0"/>
          <a:chExt cx="0" cy="0"/>
        </a:xfrm>
      </p:grpSpPr>
      <p:sp>
        <p:nvSpPr>
          <p:cNvPr id="2" name="Title 1"/>
          <p:cNvSpPr>
            <a:spLocks noGrp="1"/>
          </p:cNvSpPr>
          <p:nvPr>
            <p:ph type="title"/>
          </p:nvPr>
        </p:nvSpPr>
        <p:spPr>
          <a:xfrm>
            <a:off x="1484313" y="3308581"/>
            <a:ext cx="10018709" cy="1468800"/>
          </a:xfrm>
        </p:spPr>
        <p:txBody>
          <a:bodyPr anchor="b">
            <a:normAutofit/>
          </a:bodyPr>
          <a:lstStyle>
            <a:lvl1pPr algn="r">
              <a:defRPr sz="32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1484312" y="4777381"/>
            <a:ext cx="10018710" cy="860400"/>
          </a:xfrm>
        </p:spPr>
        <p:txBody>
          <a:bodyPr anchor="t">
            <a:normAutofit/>
          </a:bodyPr>
          <a:lstStyle>
            <a:lvl1pPr marL="0" indent="0" algn="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437EBB2D-9DF6-41CA-91A6-8A41913EB18E}" type="datetimeFigureOut">
              <a:rPr lang="en-GB" smtClean="0"/>
              <a:t>13/06/2024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51F74FF-D701-4426-9A1C-08DA7F24ABEB}" type="slidenum">
              <a:rPr lang="en-GB" smtClean="0"/>
              <a:t>‹#›</a:t>
            </a:fld>
            <a:endParaRPr lang="en-GB"/>
          </a:p>
        </p:txBody>
      </p:sp>
    </p:spTree>
    <p:extLst>
      <p:ext uri="{BB962C8B-B14F-4D97-AF65-F5344CB8AC3E}">
        <p14:creationId xmlns:p14="http://schemas.microsoft.com/office/powerpoint/2010/main" val="727196090"/>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p:cSld name="Quote Name Card">
    <p:spTree>
      <p:nvGrpSpPr>
        <p:cNvPr id="1" name=""/>
        <p:cNvGrpSpPr/>
        <p:nvPr/>
      </p:nvGrpSpPr>
      <p:grpSpPr>
        <a:xfrm>
          <a:off x="0" y="0"/>
          <a:ext cx="0" cy="0"/>
          <a:chOff x="0" y="0"/>
          <a:chExt cx="0" cy="0"/>
        </a:xfrm>
      </p:grpSpPr>
      <p:sp>
        <p:nvSpPr>
          <p:cNvPr id="14" name="TextBox 13"/>
          <p:cNvSpPr txBox="1"/>
          <p:nvPr/>
        </p:nvSpPr>
        <p:spPr>
          <a:xfrm>
            <a:off x="1598612" y="863023"/>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r>
              <a:rPr lang="en-US" sz="8000" dirty="0">
                <a:solidFill>
                  <a:schemeClr val="tx1"/>
                </a:solidFill>
                <a:effectLst/>
              </a:rPr>
              <a:t>“</a:t>
            </a:r>
          </a:p>
        </p:txBody>
      </p:sp>
      <p:sp>
        <p:nvSpPr>
          <p:cNvPr id="15" name="TextBox 14"/>
          <p:cNvSpPr txBox="1"/>
          <p:nvPr/>
        </p:nvSpPr>
        <p:spPr>
          <a:xfrm>
            <a:off x="10893425" y="2819399"/>
            <a:ext cx="609600" cy="584776"/>
          </a:xfrm>
          <a:prstGeom prst="rect">
            <a:avLst/>
          </a:prstGeom>
        </p:spPr>
        <p:txBody>
          <a:bodyPr vert="horz" lIns="91440" tIns="45720" rIns="91440" bIns="45720" rtlCol="0" anchor="ctr">
            <a:noAutofit/>
          </a:bodyPr>
          <a:lstStyle>
            <a:lvl1pPr>
              <a:spcBef>
                <a:spcPct val="0"/>
              </a:spcBef>
              <a:buNone/>
              <a:defRPr sz="3200" b="0" cap="all">
                <a:ln w="3175" cmpd="sng">
                  <a:noFill/>
                </a:ln>
                <a:effectLst>
                  <a:glow rad="38100">
                    <a:schemeClr val="bg1">
                      <a:lumMod val="65000"/>
                      <a:lumOff val="35000"/>
                      <a:alpha val="40000"/>
                    </a:schemeClr>
                  </a:glow>
                  <a:outerShdw blurRad="28575" dist="38100" dir="14040000" algn="tl" rotWithShape="0">
                    <a:srgbClr val="000000">
                      <a:alpha val="25000"/>
                    </a:srgbClr>
                  </a:outerShdw>
                </a:effectLst>
              </a:defRPr>
            </a:lvl1pPr>
            <a:lvl2pPr>
              <a:defRPr>
                <a:solidFill>
                  <a:schemeClr val="tx2"/>
                </a:solidFill>
              </a:defRPr>
            </a:lvl2pPr>
            <a:lvl3pPr>
              <a:defRPr>
                <a:solidFill>
                  <a:schemeClr val="tx2"/>
                </a:solidFill>
              </a:defRPr>
            </a:lvl3pPr>
            <a:lvl4pPr>
              <a:defRPr>
                <a:solidFill>
                  <a:schemeClr val="tx2"/>
                </a:solidFill>
              </a:defRPr>
            </a:lvl4pPr>
            <a:lvl5pPr>
              <a:defRPr>
                <a:solidFill>
                  <a:schemeClr val="tx2"/>
                </a:solidFill>
              </a:defRPr>
            </a:lvl5pPr>
            <a:lvl6pPr>
              <a:defRPr>
                <a:solidFill>
                  <a:schemeClr val="tx2"/>
                </a:solidFill>
              </a:defRPr>
            </a:lvl6pPr>
            <a:lvl7pPr>
              <a:defRPr>
                <a:solidFill>
                  <a:schemeClr val="tx2"/>
                </a:solidFill>
              </a:defRPr>
            </a:lvl7pPr>
            <a:lvl8pPr>
              <a:defRPr>
                <a:solidFill>
                  <a:schemeClr val="tx2"/>
                </a:solidFill>
              </a:defRPr>
            </a:lvl8pPr>
            <a:lvl9pPr>
              <a:defRPr>
                <a:solidFill>
                  <a:schemeClr val="tx2"/>
                </a:solidFill>
              </a:defRPr>
            </a:lvl9pPr>
          </a:lstStyle>
          <a:p>
            <a:pPr lvl="0" algn="r"/>
            <a:r>
              <a:rPr lang="en-US" sz="8000" dirty="0">
                <a:solidFill>
                  <a:schemeClr val="tx1"/>
                </a:solidFill>
                <a:effectLst/>
              </a:rPr>
              <a:t>”</a:t>
            </a:r>
          </a:p>
        </p:txBody>
      </p:sp>
      <p:sp>
        <p:nvSpPr>
          <p:cNvPr id="2" name="Title 1"/>
          <p:cNvSpPr>
            <a:spLocks noGrp="1"/>
          </p:cNvSpPr>
          <p:nvPr>
            <p:ph type="title"/>
          </p:nvPr>
        </p:nvSpPr>
        <p:spPr>
          <a:xfrm>
            <a:off x="2208212" y="685800"/>
            <a:ext cx="8990012" cy="2743199"/>
          </a:xfrm>
        </p:spPr>
        <p:txBody>
          <a:bodyPr anchor="ctr">
            <a:normAutofit/>
          </a:bodyPr>
          <a:lstStyle>
            <a:lvl1pPr algn="ctr">
              <a:defRPr sz="3200" b="0" cap="none">
                <a:solidFill>
                  <a:schemeClr val="tx1"/>
                </a:solidFill>
              </a:defRPr>
            </a:lvl1pPr>
          </a:lstStyle>
          <a:p>
            <a:r>
              <a:rPr lang="en-US" smtClean="0"/>
              <a:t>Click to edit Master title style</a:t>
            </a:r>
            <a:endParaRPr lang="en-US" dirty="0"/>
          </a:p>
        </p:txBody>
      </p:sp>
      <p:sp>
        <p:nvSpPr>
          <p:cNvPr id="10" name="Text Placeholder 9"/>
          <p:cNvSpPr>
            <a:spLocks noGrp="1"/>
          </p:cNvSpPr>
          <p:nvPr>
            <p:ph type="body" sz="quarter" idx="13"/>
          </p:nvPr>
        </p:nvSpPr>
        <p:spPr>
          <a:xfrm>
            <a:off x="1484313" y="3886200"/>
            <a:ext cx="10018710" cy="889000"/>
          </a:xfrm>
        </p:spPr>
        <p:txBody>
          <a:bodyPr vert="horz" lIns="91440" tIns="45720" rIns="91440" bIns="45720" rtlCol="0" anchor="b">
            <a:normAutofit/>
          </a:bodyPr>
          <a:lstStyle>
            <a:lvl1pPr algn="r">
              <a:buNone/>
              <a:defRPr lang="en-US" sz="2400" b="0" cap="none" dirty="0">
                <a:ln w="3175" cmpd="sng">
                  <a:noFill/>
                </a:ln>
                <a:solidFill>
                  <a:schemeClr val="tx1"/>
                </a:solidFill>
                <a:effectLst/>
              </a:defRPr>
            </a:lvl1pPr>
          </a:lstStyle>
          <a:p>
            <a:pPr marL="0" lvl="0">
              <a:spcBef>
                <a:spcPct val="0"/>
              </a:spcBef>
              <a:buNone/>
            </a:pPr>
            <a:r>
              <a:rPr lang="en-US" smtClean="0"/>
              <a:t>Edit Master text styles</a:t>
            </a:r>
          </a:p>
        </p:txBody>
      </p:sp>
      <p:sp>
        <p:nvSpPr>
          <p:cNvPr id="3" name="Text Placeholder 2"/>
          <p:cNvSpPr>
            <a:spLocks noGrp="1"/>
          </p:cNvSpPr>
          <p:nvPr>
            <p:ph type="body" idx="1"/>
          </p:nvPr>
        </p:nvSpPr>
        <p:spPr>
          <a:xfrm>
            <a:off x="1484312" y="4775200"/>
            <a:ext cx="10018710" cy="1016000"/>
          </a:xfrm>
        </p:spPr>
        <p:txBody>
          <a:bodyPr anchor="t">
            <a:normAutofit/>
          </a:bodyPr>
          <a:lstStyle>
            <a:lvl1pPr marL="0" indent="0" algn="r">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437EBB2D-9DF6-41CA-91A6-8A41913EB18E}" type="datetimeFigureOut">
              <a:rPr lang="en-GB" smtClean="0"/>
              <a:t>13/06/2024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51F74FF-D701-4426-9A1C-08DA7F24ABEB}" type="slidenum">
              <a:rPr lang="en-GB" smtClean="0"/>
              <a:t>‹#›</a:t>
            </a:fld>
            <a:endParaRPr lang="en-GB"/>
          </a:p>
        </p:txBody>
      </p:sp>
    </p:spTree>
    <p:extLst>
      <p:ext uri="{BB962C8B-B14F-4D97-AF65-F5344CB8AC3E}">
        <p14:creationId xmlns:p14="http://schemas.microsoft.com/office/powerpoint/2010/main" val="372706562"/>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True or False">
    <p:spTree>
      <p:nvGrpSpPr>
        <p:cNvPr id="1" name=""/>
        <p:cNvGrpSpPr/>
        <p:nvPr/>
      </p:nvGrpSpPr>
      <p:grpSpPr>
        <a:xfrm>
          <a:off x="0" y="0"/>
          <a:ext cx="0" cy="0"/>
          <a:chOff x="0" y="0"/>
          <a:chExt cx="0" cy="0"/>
        </a:xfrm>
      </p:grpSpPr>
      <p:sp>
        <p:nvSpPr>
          <p:cNvPr id="2" name="Title 1"/>
          <p:cNvSpPr>
            <a:spLocks noGrp="1"/>
          </p:cNvSpPr>
          <p:nvPr>
            <p:ph type="title"/>
          </p:nvPr>
        </p:nvSpPr>
        <p:spPr>
          <a:xfrm>
            <a:off x="1484313" y="685800"/>
            <a:ext cx="10018712" cy="2727325"/>
          </a:xfrm>
        </p:spPr>
        <p:txBody>
          <a:bodyPr vert="horz" lIns="91440" tIns="45720" rIns="91440" bIns="45720" rtlCol="0" anchor="ctr">
            <a:normAutofit/>
          </a:bodyPr>
          <a:lstStyle>
            <a:lvl1pPr>
              <a:defRPr lang="en-US" b="0" dirty="0"/>
            </a:lvl1pPr>
          </a:lstStyle>
          <a:p>
            <a:pPr marL="0" lvl="0"/>
            <a:r>
              <a:rPr lang="en-US" smtClean="0"/>
              <a:t>Click to edit Master title style</a:t>
            </a:r>
            <a:endParaRPr lang="en-US" dirty="0"/>
          </a:p>
        </p:txBody>
      </p:sp>
      <p:sp>
        <p:nvSpPr>
          <p:cNvPr id="10" name="Text Placeholder 9"/>
          <p:cNvSpPr>
            <a:spLocks noGrp="1"/>
          </p:cNvSpPr>
          <p:nvPr>
            <p:ph type="body" sz="quarter" idx="13"/>
          </p:nvPr>
        </p:nvSpPr>
        <p:spPr>
          <a:xfrm>
            <a:off x="1484312" y="3505200"/>
            <a:ext cx="10018713" cy="838200"/>
          </a:xfrm>
        </p:spPr>
        <p:txBody>
          <a:bodyPr vert="horz" lIns="91440" tIns="45720" rIns="91440" bIns="45720" rtlCol="0" anchor="b">
            <a:normAutofit/>
          </a:bodyPr>
          <a:lstStyle>
            <a:lvl1pPr>
              <a:buNone/>
              <a:defRPr lang="en-US" sz="2800" b="0" cap="none" dirty="0">
                <a:ln w="3175" cmpd="sng">
                  <a:noFill/>
                </a:ln>
                <a:solidFill>
                  <a:schemeClr val="tx1"/>
                </a:solidFill>
                <a:effectLst/>
              </a:defRPr>
            </a:lvl1pPr>
          </a:lstStyle>
          <a:p>
            <a:pPr marL="0" lvl="0">
              <a:spcBef>
                <a:spcPct val="0"/>
              </a:spcBef>
              <a:buNone/>
            </a:pPr>
            <a:r>
              <a:rPr lang="en-US" smtClean="0"/>
              <a:t>Edit Master text styles</a:t>
            </a:r>
          </a:p>
        </p:txBody>
      </p:sp>
      <p:sp>
        <p:nvSpPr>
          <p:cNvPr id="3" name="Text Placeholder 2"/>
          <p:cNvSpPr>
            <a:spLocks noGrp="1"/>
          </p:cNvSpPr>
          <p:nvPr>
            <p:ph type="body" idx="1"/>
          </p:nvPr>
        </p:nvSpPr>
        <p:spPr>
          <a:xfrm>
            <a:off x="1484311" y="4343400"/>
            <a:ext cx="10018713" cy="1447800"/>
          </a:xfrm>
        </p:spPr>
        <p:txBody>
          <a:bodyPr anchor="t">
            <a:normAutofit/>
          </a:bodyPr>
          <a:lstStyle>
            <a:lvl1pPr marL="0" indent="0" algn="l">
              <a:buNone/>
              <a:defRPr sz="18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437EBB2D-9DF6-41CA-91A6-8A41913EB18E}" type="datetimeFigureOut">
              <a:rPr lang="en-GB" smtClean="0"/>
              <a:t>13/06/2024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51F74FF-D701-4426-9A1C-08DA7F24ABEB}" type="slidenum">
              <a:rPr lang="en-GB" smtClean="0"/>
              <a:t>‹#›</a:t>
            </a:fld>
            <a:endParaRPr lang="en-GB"/>
          </a:p>
        </p:txBody>
      </p:sp>
    </p:spTree>
    <p:extLst>
      <p:ext uri="{BB962C8B-B14F-4D97-AF65-F5344CB8AC3E}">
        <p14:creationId xmlns:p14="http://schemas.microsoft.com/office/powerpoint/2010/main" val="149933268"/>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smtClean="0"/>
              <a:t>Click to edit Master title style</a:t>
            </a:r>
            <a:endParaRPr lang="en-US" dirty="0"/>
          </a:p>
        </p:txBody>
      </p:sp>
      <p:sp>
        <p:nvSpPr>
          <p:cNvPr id="3" name="Vertical Text Placeholder 2"/>
          <p:cNvSpPr>
            <a:spLocks noGrp="1"/>
          </p:cNvSpPr>
          <p:nvPr>
            <p:ph type="body" orient="vert" idx="1"/>
          </p:nvPr>
        </p:nvSpPr>
        <p:spPr/>
        <p:txBody>
          <a:bodyPr vert="eaVert" ancho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37EBB2D-9DF6-41CA-91A6-8A41913EB18E}" type="datetimeFigureOut">
              <a:rPr lang="en-GB" smtClean="0"/>
              <a:t>13/06/2024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51F74FF-D701-4426-9A1C-08DA7F24ABEB}" type="slidenum">
              <a:rPr lang="en-GB" smtClean="0"/>
              <a:t>‹#›</a:t>
            </a:fld>
            <a:endParaRPr lang="en-GB"/>
          </a:p>
        </p:txBody>
      </p:sp>
    </p:spTree>
    <p:extLst>
      <p:ext uri="{BB962C8B-B14F-4D97-AF65-F5344CB8AC3E}">
        <p14:creationId xmlns:p14="http://schemas.microsoft.com/office/powerpoint/2010/main" val="3070777495"/>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732655" y="685800"/>
            <a:ext cx="1770369" cy="5105400"/>
          </a:xfrm>
        </p:spPr>
        <p:txBody>
          <a:bodyPr vert="eaVert"/>
          <a:lstStyle/>
          <a:p>
            <a:r>
              <a:rPr lang="en-US" smtClean="0"/>
              <a:t>Click to edit Master title style</a:t>
            </a:r>
            <a:endParaRPr lang="en-US" dirty="0"/>
          </a:p>
        </p:txBody>
      </p:sp>
      <p:sp>
        <p:nvSpPr>
          <p:cNvPr id="3" name="Vertical Text Placeholder 2"/>
          <p:cNvSpPr>
            <a:spLocks noGrp="1"/>
          </p:cNvSpPr>
          <p:nvPr>
            <p:ph type="body" orient="vert" idx="1"/>
          </p:nvPr>
        </p:nvSpPr>
        <p:spPr>
          <a:xfrm>
            <a:off x="1484312" y="685800"/>
            <a:ext cx="8019742" cy="5105400"/>
          </a:xfrm>
        </p:spPr>
        <p:txBody>
          <a:bodyPr vert="eaVert" ancho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37EBB2D-9DF6-41CA-91A6-8A41913EB18E}" type="datetimeFigureOut">
              <a:rPr lang="en-GB" smtClean="0"/>
              <a:t>13/06/2024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51F74FF-D701-4426-9A1C-08DA7F24ABEB}" type="slidenum">
              <a:rPr lang="en-GB" smtClean="0"/>
              <a:t>‹#›</a:t>
            </a:fld>
            <a:endParaRPr lang="en-GB"/>
          </a:p>
        </p:txBody>
      </p:sp>
    </p:spTree>
    <p:extLst>
      <p:ext uri="{BB962C8B-B14F-4D97-AF65-F5344CB8AC3E}">
        <p14:creationId xmlns:p14="http://schemas.microsoft.com/office/powerpoint/2010/main" val="3808513384"/>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Content Placeholder 2"/>
          <p:cNvSpPr>
            <a:spLocks noGrp="1"/>
          </p:cNvSpPr>
          <p:nvPr>
            <p:ph idx="1"/>
          </p:nvPr>
        </p:nvSpPr>
        <p:spPr/>
        <p:txBody>
          <a:bodyPr anchor="ct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10"/>
          </p:nvPr>
        </p:nvSpPr>
        <p:spPr/>
        <p:txBody>
          <a:bodyPr/>
          <a:lstStyle/>
          <a:p>
            <a:fld id="{437EBB2D-9DF6-41CA-91A6-8A41913EB18E}" type="datetimeFigureOut">
              <a:rPr lang="en-GB" smtClean="0"/>
              <a:t>13/06/2024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a:xfrm>
            <a:off x="10951856" y="5867131"/>
            <a:ext cx="551167" cy="365125"/>
          </a:xfrm>
        </p:spPr>
        <p:txBody>
          <a:bodyPr/>
          <a:lstStyle/>
          <a:p>
            <a:fld id="{451F74FF-D701-4426-9A1C-08DA7F24ABEB}" type="slidenum">
              <a:rPr lang="en-GB" smtClean="0"/>
              <a:t>‹#›</a:t>
            </a:fld>
            <a:endParaRPr lang="en-GB"/>
          </a:p>
        </p:txBody>
      </p:sp>
    </p:spTree>
    <p:extLst>
      <p:ext uri="{BB962C8B-B14F-4D97-AF65-F5344CB8AC3E}">
        <p14:creationId xmlns:p14="http://schemas.microsoft.com/office/powerpoint/2010/main" val="340897148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2572279" y="2666999"/>
            <a:ext cx="8930747" cy="2110382"/>
          </a:xfrm>
        </p:spPr>
        <p:txBody>
          <a:bodyPr anchor="b"/>
          <a:lstStyle>
            <a:lvl1pPr algn="r">
              <a:defRPr sz="4000" b="0" cap="none"/>
            </a:lvl1pPr>
          </a:lstStyle>
          <a:p>
            <a:r>
              <a:rPr lang="en-US" smtClean="0"/>
              <a:t>Click to edit Master title style</a:t>
            </a:r>
            <a:endParaRPr lang="en-US" dirty="0"/>
          </a:p>
        </p:txBody>
      </p:sp>
      <p:sp>
        <p:nvSpPr>
          <p:cNvPr id="3" name="Text Placeholder 2"/>
          <p:cNvSpPr>
            <a:spLocks noGrp="1"/>
          </p:cNvSpPr>
          <p:nvPr>
            <p:ph type="body" idx="1"/>
          </p:nvPr>
        </p:nvSpPr>
        <p:spPr>
          <a:xfrm>
            <a:off x="2572278" y="4777381"/>
            <a:ext cx="8930748" cy="860400"/>
          </a:xfrm>
        </p:spPr>
        <p:txBody>
          <a:bodyPr anchor="t">
            <a:normAutofit/>
          </a:bodyPr>
          <a:lstStyle>
            <a:lvl1pPr marL="0" indent="0" algn="r">
              <a:buNone/>
              <a:defRPr sz="2000">
                <a:solidFill>
                  <a:schemeClr val="tx1"/>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437EBB2D-9DF6-41CA-91A6-8A41913EB18E}" type="datetimeFigureOut">
              <a:rPr lang="en-GB" smtClean="0"/>
              <a:t>13/06/2024</a:t>
            </a:fld>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fld id="{451F74FF-D701-4426-9A1C-08DA7F24ABEB}" type="slidenum">
              <a:rPr lang="en-GB" smtClean="0"/>
              <a:t>‹#›</a:t>
            </a:fld>
            <a:endParaRPr lang="en-GB"/>
          </a:p>
        </p:txBody>
      </p:sp>
    </p:spTree>
    <p:extLst>
      <p:ext uri="{BB962C8B-B14F-4D97-AF65-F5344CB8AC3E}">
        <p14:creationId xmlns:p14="http://schemas.microsoft.com/office/powerpoint/2010/main" val="7685554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84311" y="685800"/>
            <a:ext cx="10018713" cy="1752599"/>
          </a:xfrm>
        </p:spPr>
        <p:txBody>
          <a:bodyPr/>
          <a:lstStyle/>
          <a:p>
            <a:r>
              <a:rPr lang="en-US" smtClean="0"/>
              <a:t>Click to edit Master title style</a:t>
            </a:r>
            <a:endParaRPr lang="en-US" dirty="0"/>
          </a:p>
        </p:txBody>
      </p:sp>
      <p:sp>
        <p:nvSpPr>
          <p:cNvPr id="3" name="Content Placeholder 2"/>
          <p:cNvSpPr>
            <a:spLocks noGrp="1"/>
          </p:cNvSpPr>
          <p:nvPr>
            <p:ph sz="half" idx="1"/>
          </p:nvPr>
        </p:nvSpPr>
        <p:spPr>
          <a:xfrm>
            <a:off x="1484312" y="2666999"/>
            <a:ext cx="4895055" cy="3124201"/>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Content Placeholder 3"/>
          <p:cNvSpPr>
            <a:spLocks noGrp="1"/>
          </p:cNvSpPr>
          <p:nvPr>
            <p:ph sz="half" idx="2"/>
          </p:nvPr>
        </p:nvSpPr>
        <p:spPr>
          <a:xfrm>
            <a:off x="6607967" y="2667000"/>
            <a:ext cx="4895056" cy="3124200"/>
          </a:xfrm>
        </p:spPr>
        <p:txBody>
          <a:bodyPr>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Date Placeholder 4"/>
          <p:cNvSpPr>
            <a:spLocks noGrp="1"/>
          </p:cNvSpPr>
          <p:nvPr>
            <p:ph type="dt" sz="half" idx="10"/>
          </p:nvPr>
        </p:nvSpPr>
        <p:spPr/>
        <p:txBody>
          <a:bodyPr/>
          <a:lstStyle/>
          <a:p>
            <a:fld id="{437EBB2D-9DF6-41CA-91A6-8A41913EB18E}" type="datetimeFigureOut">
              <a:rPr lang="en-GB" smtClean="0"/>
              <a:t>13/06/2024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451F74FF-D701-4426-9A1C-08DA7F24ABEB}" type="slidenum">
              <a:rPr lang="en-GB" smtClean="0"/>
              <a:t>‹#›</a:t>
            </a:fld>
            <a:endParaRPr lang="en-GB"/>
          </a:p>
        </p:txBody>
      </p:sp>
    </p:spTree>
    <p:extLst>
      <p:ext uri="{BB962C8B-B14F-4D97-AF65-F5344CB8AC3E}">
        <p14:creationId xmlns:p14="http://schemas.microsoft.com/office/powerpoint/2010/main" val="57700730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dirty="0"/>
          </a:p>
        </p:txBody>
      </p:sp>
      <p:sp>
        <p:nvSpPr>
          <p:cNvPr id="3" name="Text Placeholder 2"/>
          <p:cNvSpPr>
            <a:spLocks noGrp="1"/>
          </p:cNvSpPr>
          <p:nvPr>
            <p:ph type="body" idx="1"/>
          </p:nvPr>
        </p:nvSpPr>
        <p:spPr>
          <a:xfrm>
            <a:off x="1772179" y="2658533"/>
            <a:ext cx="4607188" cy="576262"/>
          </a:xfrm>
        </p:spPr>
        <p:txBody>
          <a:bodyPr anchor="b">
            <a:noAutofit/>
          </a:bodyPr>
          <a:lstStyle>
            <a:lvl1pPr marL="0" indent="0">
              <a:buNone/>
              <a:defRPr sz="2800" b="0">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1484311" y="3335337"/>
            <a:ext cx="4895056" cy="2455862"/>
          </a:xfrm>
        </p:spPr>
        <p:txBody>
          <a:bodyPr anchor="t">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5" name="Text Placeholder 4"/>
          <p:cNvSpPr>
            <a:spLocks noGrp="1"/>
          </p:cNvSpPr>
          <p:nvPr>
            <p:ph type="body" sz="quarter" idx="3"/>
          </p:nvPr>
        </p:nvSpPr>
        <p:spPr>
          <a:xfrm>
            <a:off x="6880487" y="2667000"/>
            <a:ext cx="4622537" cy="576262"/>
          </a:xfrm>
        </p:spPr>
        <p:txBody>
          <a:bodyPr anchor="b">
            <a:noAutofit/>
          </a:bodyPr>
          <a:lstStyle>
            <a:lvl1pPr marL="0" indent="0">
              <a:buNone/>
              <a:defRPr sz="2800" b="0">
                <a:solidFill>
                  <a:schemeClr val="accent1">
                    <a:lumMod val="75000"/>
                  </a:schemeClr>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607967" y="3335337"/>
            <a:ext cx="4895056" cy="2455862"/>
          </a:xfrm>
        </p:spPr>
        <p:txBody>
          <a:bodyPr anchor="t">
            <a:normAutofit/>
          </a:bodyPr>
          <a:lstStyle>
            <a:lvl1pPr>
              <a:defRPr sz="1800"/>
            </a:lvl1pPr>
            <a:lvl2pPr>
              <a:defRPr sz="1600"/>
            </a:lvl2pPr>
            <a:lvl3pPr>
              <a:defRPr sz="1400"/>
            </a:lvl3pPr>
            <a:lvl4pPr>
              <a:defRPr sz="1200"/>
            </a:lvl4pPr>
            <a:lvl5pPr>
              <a:defRPr sz="1200"/>
            </a:lvl5pPr>
            <a:lvl6pPr>
              <a:defRPr sz="1200"/>
            </a:lvl6pPr>
            <a:lvl7pPr>
              <a:defRPr sz="1200"/>
            </a:lvl7pPr>
            <a:lvl8pPr>
              <a:defRPr sz="1200"/>
            </a:lvl8pPr>
            <a:lvl9pPr>
              <a:defRPr sz="12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7" name="Date Placeholder 6"/>
          <p:cNvSpPr>
            <a:spLocks noGrp="1"/>
          </p:cNvSpPr>
          <p:nvPr>
            <p:ph type="dt" sz="half" idx="10"/>
          </p:nvPr>
        </p:nvSpPr>
        <p:spPr/>
        <p:txBody>
          <a:bodyPr/>
          <a:lstStyle/>
          <a:p>
            <a:fld id="{437EBB2D-9DF6-41CA-91A6-8A41913EB18E}" type="datetimeFigureOut">
              <a:rPr lang="en-GB" smtClean="0"/>
              <a:t>13/06/2024</a:t>
            </a:fld>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fld id="{451F74FF-D701-4426-9A1C-08DA7F24ABEB}" type="slidenum">
              <a:rPr lang="en-GB" smtClean="0"/>
              <a:t>‹#›</a:t>
            </a:fld>
            <a:endParaRPr lang="en-GB"/>
          </a:p>
        </p:txBody>
      </p:sp>
    </p:spTree>
    <p:extLst>
      <p:ext uri="{BB962C8B-B14F-4D97-AF65-F5344CB8AC3E}">
        <p14:creationId xmlns:p14="http://schemas.microsoft.com/office/powerpoint/2010/main" val="208361644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dirty="0"/>
          </a:p>
        </p:txBody>
      </p:sp>
      <p:sp>
        <p:nvSpPr>
          <p:cNvPr id="3" name="Date Placeholder 2"/>
          <p:cNvSpPr>
            <a:spLocks noGrp="1"/>
          </p:cNvSpPr>
          <p:nvPr>
            <p:ph type="dt" sz="half" idx="10"/>
          </p:nvPr>
        </p:nvSpPr>
        <p:spPr/>
        <p:txBody>
          <a:bodyPr/>
          <a:lstStyle/>
          <a:p>
            <a:fld id="{437EBB2D-9DF6-41CA-91A6-8A41913EB18E}" type="datetimeFigureOut">
              <a:rPr lang="en-GB" smtClean="0"/>
              <a:t>13/06/2024</a:t>
            </a:fld>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fld id="{451F74FF-D701-4426-9A1C-08DA7F24ABEB}" type="slidenum">
              <a:rPr lang="en-GB" smtClean="0"/>
              <a:t>‹#›</a:t>
            </a:fld>
            <a:endParaRPr lang="en-GB"/>
          </a:p>
        </p:txBody>
      </p:sp>
    </p:spTree>
    <p:extLst>
      <p:ext uri="{BB962C8B-B14F-4D97-AF65-F5344CB8AC3E}">
        <p14:creationId xmlns:p14="http://schemas.microsoft.com/office/powerpoint/2010/main" val="205599696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437EBB2D-9DF6-41CA-91A6-8A41913EB18E}" type="datetimeFigureOut">
              <a:rPr lang="en-GB" smtClean="0"/>
              <a:t>13/06/2024</a:t>
            </a:fld>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fld id="{451F74FF-D701-4426-9A1C-08DA7F24ABEB}" type="slidenum">
              <a:rPr lang="en-GB" smtClean="0"/>
              <a:t>‹#›</a:t>
            </a:fld>
            <a:endParaRPr lang="en-GB"/>
          </a:p>
        </p:txBody>
      </p:sp>
    </p:spTree>
    <p:extLst>
      <p:ext uri="{BB962C8B-B14F-4D97-AF65-F5344CB8AC3E}">
        <p14:creationId xmlns:p14="http://schemas.microsoft.com/office/powerpoint/2010/main" val="12477370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84312" y="1600200"/>
            <a:ext cx="3549121" cy="1371600"/>
          </a:xfrm>
        </p:spPr>
        <p:txBody>
          <a:bodyPr anchor="b">
            <a:normAutofit/>
          </a:bodyPr>
          <a:lstStyle>
            <a:lvl1pPr algn="ctr">
              <a:defRPr sz="2400" b="0"/>
            </a:lvl1pPr>
          </a:lstStyle>
          <a:p>
            <a:r>
              <a:rPr lang="en-US" smtClean="0"/>
              <a:t>Click to edit Master title style</a:t>
            </a:r>
            <a:endParaRPr lang="en-US" dirty="0"/>
          </a:p>
        </p:txBody>
      </p:sp>
      <p:sp>
        <p:nvSpPr>
          <p:cNvPr id="3" name="Content Placeholder 2"/>
          <p:cNvSpPr>
            <a:spLocks noGrp="1"/>
          </p:cNvSpPr>
          <p:nvPr>
            <p:ph idx="1"/>
          </p:nvPr>
        </p:nvSpPr>
        <p:spPr>
          <a:xfrm>
            <a:off x="5262033" y="685799"/>
            <a:ext cx="6240990" cy="5105401"/>
          </a:xfrm>
        </p:spPr>
        <p:txBody>
          <a:bodyPr anchor="ctr">
            <a:normAutofit/>
          </a:bodyPr>
          <a:lstStyle>
            <a:lvl1pPr>
              <a:defRPr sz="2000"/>
            </a:lvl1pPr>
            <a:lvl2pPr>
              <a:defRPr sz="1800"/>
            </a:lvl2pPr>
            <a:lvl3pPr>
              <a:defRPr sz="1600"/>
            </a:lvl3pPr>
            <a:lvl4pPr>
              <a:defRPr sz="1400"/>
            </a:lvl4pPr>
            <a:lvl5pPr>
              <a:defRPr sz="1400"/>
            </a:lvl5pPr>
            <a:lvl6pPr>
              <a:defRPr sz="1400"/>
            </a:lvl6pPr>
            <a:lvl7pPr>
              <a:defRPr sz="1400"/>
            </a:lvl7pPr>
            <a:lvl8pPr>
              <a:defRPr sz="1400"/>
            </a:lvl8pPr>
            <a:lvl9pPr>
              <a:defRPr sz="14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Text Placeholder 3"/>
          <p:cNvSpPr>
            <a:spLocks noGrp="1"/>
          </p:cNvSpPr>
          <p:nvPr>
            <p:ph type="body" sz="half" idx="2"/>
          </p:nvPr>
        </p:nvSpPr>
        <p:spPr>
          <a:xfrm>
            <a:off x="1484312" y="2971800"/>
            <a:ext cx="3549121" cy="1828800"/>
          </a:xfrm>
        </p:spPr>
        <p:txBody>
          <a:bodyPr>
            <a:normAutofit/>
          </a:bodyPr>
          <a:lstStyle>
            <a:lvl1pPr marL="0" indent="0" algn="ctr">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437EBB2D-9DF6-41CA-91A6-8A41913EB18E}" type="datetimeFigureOut">
              <a:rPr lang="en-GB" smtClean="0"/>
              <a:t>13/06/2024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451F74FF-D701-4426-9A1C-08DA7F24ABEB}" type="slidenum">
              <a:rPr lang="en-GB" smtClean="0"/>
              <a:t>‹#›</a:t>
            </a:fld>
            <a:endParaRPr lang="en-GB"/>
          </a:p>
        </p:txBody>
      </p:sp>
    </p:spTree>
    <p:extLst>
      <p:ext uri="{BB962C8B-B14F-4D97-AF65-F5344CB8AC3E}">
        <p14:creationId xmlns:p14="http://schemas.microsoft.com/office/powerpoint/2010/main" val="20916879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82724" y="1752599"/>
            <a:ext cx="5426158" cy="1371600"/>
          </a:xfrm>
        </p:spPr>
        <p:txBody>
          <a:bodyPr anchor="b">
            <a:normAutofit/>
          </a:bodyPr>
          <a:lstStyle>
            <a:lvl1pPr algn="ctr">
              <a:defRPr sz="2800" b="0"/>
            </a:lvl1pPr>
          </a:lstStyle>
          <a:p>
            <a:r>
              <a:rPr lang="en-US" smtClean="0"/>
              <a:t>Click to edit Master title style</a:t>
            </a:r>
            <a:endParaRPr lang="en-US" dirty="0"/>
          </a:p>
        </p:txBody>
      </p:sp>
      <p:sp>
        <p:nvSpPr>
          <p:cNvPr id="14" name="Picture Placeholder 2"/>
          <p:cNvSpPr>
            <a:spLocks noGrp="1" noChangeAspect="1"/>
          </p:cNvSpPr>
          <p:nvPr>
            <p:ph type="pic" idx="1"/>
          </p:nvPr>
        </p:nvSpPr>
        <p:spPr>
          <a:xfrm>
            <a:off x="7594682" y="914400"/>
            <a:ext cx="3280974" cy="4572000"/>
          </a:xfrm>
          <a:prstGeom prst="roundRect">
            <a:avLst>
              <a:gd name="adj" fmla="val 4280"/>
            </a:avLst>
          </a:prstGeom>
          <a:ln w="38100">
            <a:gradFill flip="none" rotWithShape="1">
              <a:gsLst>
                <a:gs pos="0">
                  <a:schemeClr val="bg2"/>
                </a:gs>
                <a:gs pos="100000">
                  <a:schemeClr val="bg2">
                    <a:lumMod val="75000"/>
                  </a:schemeClr>
                </a:gs>
              </a:gsLst>
              <a:lin ang="5400000" scaled="0"/>
              <a:tileRect/>
            </a:gradFill>
          </a:ln>
          <a:effectLst>
            <a:innerShdw blurRad="57150" dist="38100" dir="14460000">
              <a:srgbClr val="000000">
                <a:alpha val="70000"/>
              </a:srgbClr>
            </a:innerShdw>
          </a:effectLst>
        </p:spPr>
        <p:txBody>
          <a:bodyPr anchor="t">
            <a:normAutofit/>
          </a:bodyPr>
          <a:lstStyle>
            <a:lvl1pPr marL="0" indent="0" algn="ctr">
              <a:buNone/>
              <a:defRPr sz="1600"/>
            </a:lvl1pPr>
            <a:lvl2pPr marL="457200" indent="0">
              <a:buNone/>
              <a:defRPr sz="1600"/>
            </a:lvl2pPr>
            <a:lvl3pPr marL="914400" indent="0">
              <a:buNone/>
              <a:defRPr sz="1600"/>
            </a:lvl3pPr>
            <a:lvl4pPr marL="1371600" indent="0">
              <a:buNone/>
              <a:defRPr sz="1600"/>
            </a:lvl4pPr>
            <a:lvl5pPr marL="1828800" indent="0">
              <a:buNone/>
              <a:defRPr sz="1600"/>
            </a:lvl5pPr>
            <a:lvl6pPr marL="2286000" indent="0">
              <a:buNone/>
              <a:defRPr sz="1600"/>
            </a:lvl6pPr>
            <a:lvl7pPr marL="2743200" indent="0">
              <a:buNone/>
              <a:defRPr sz="1600"/>
            </a:lvl7pPr>
            <a:lvl8pPr marL="3200400" indent="0">
              <a:buNone/>
              <a:defRPr sz="1600"/>
            </a:lvl8pPr>
            <a:lvl9pPr marL="3657600" indent="0">
              <a:buNone/>
              <a:defRPr sz="1600"/>
            </a:lvl9pPr>
          </a:lstStyle>
          <a:p>
            <a:r>
              <a:rPr lang="en-US" smtClean="0"/>
              <a:t>Click icon to add picture</a:t>
            </a:r>
            <a:endParaRPr lang="en-US" dirty="0"/>
          </a:p>
        </p:txBody>
      </p:sp>
      <p:sp>
        <p:nvSpPr>
          <p:cNvPr id="4" name="Text Placeholder 3"/>
          <p:cNvSpPr>
            <a:spLocks noGrp="1"/>
          </p:cNvSpPr>
          <p:nvPr>
            <p:ph type="body" sz="half" idx="2"/>
          </p:nvPr>
        </p:nvSpPr>
        <p:spPr>
          <a:xfrm>
            <a:off x="1482724" y="3124199"/>
            <a:ext cx="5426158" cy="1828800"/>
          </a:xfrm>
        </p:spPr>
        <p:txBody>
          <a:bodyPr>
            <a:normAutofit/>
          </a:bodyPr>
          <a:lstStyle>
            <a:lvl1pPr marL="0" indent="0" algn="ctr">
              <a:buNone/>
              <a:defRPr sz="18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Edit Master text styles</a:t>
            </a:r>
          </a:p>
        </p:txBody>
      </p:sp>
      <p:sp>
        <p:nvSpPr>
          <p:cNvPr id="5" name="Date Placeholder 4"/>
          <p:cNvSpPr>
            <a:spLocks noGrp="1"/>
          </p:cNvSpPr>
          <p:nvPr>
            <p:ph type="dt" sz="half" idx="10"/>
          </p:nvPr>
        </p:nvSpPr>
        <p:spPr/>
        <p:txBody>
          <a:bodyPr/>
          <a:lstStyle/>
          <a:p>
            <a:fld id="{437EBB2D-9DF6-41CA-91A6-8A41913EB18E}" type="datetimeFigureOut">
              <a:rPr lang="en-GB" smtClean="0"/>
              <a:t>13/06/2024</a:t>
            </a:fld>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fld id="{451F74FF-D701-4426-9A1C-08DA7F24ABEB}" type="slidenum">
              <a:rPr lang="en-GB" smtClean="0"/>
              <a:t>‹#›</a:t>
            </a:fld>
            <a:endParaRPr lang="en-GB"/>
          </a:p>
        </p:txBody>
      </p:sp>
    </p:spTree>
    <p:extLst>
      <p:ext uri="{BB962C8B-B14F-4D97-AF65-F5344CB8AC3E}">
        <p14:creationId xmlns:p14="http://schemas.microsoft.com/office/powerpoint/2010/main" val="9898658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grpSp>
        <p:nvGrpSpPr>
          <p:cNvPr id="7" name="Group 6"/>
          <p:cNvGrpSpPr/>
          <p:nvPr/>
        </p:nvGrpSpPr>
        <p:grpSpPr>
          <a:xfrm>
            <a:off x="150812" y="0"/>
            <a:ext cx="2436813" cy="6858001"/>
            <a:chOff x="1320800" y="0"/>
            <a:chExt cx="2436813" cy="6858001"/>
          </a:xfrm>
        </p:grpSpPr>
        <p:sp>
          <p:nvSpPr>
            <p:cNvPr id="8" name="Freeform 6"/>
            <p:cNvSpPr/>
            <p:nvPr/>
          </p:nvSpPr>
          <p:spPr bwMode="auto">
            <a:xfrm>
              <a:off x="1627188" y="0"/>
              <a:ext cx="1122363" cy="5329238"/>
            </a:xfrm>
            <a:custGeom>
              <a:avLst/>
              <a:gdLst/>
              <a:ahLst/>
              <a:cxnLst/>
              <a:rect l="0" t="0" r="r" b="b"/>
              <a:pathLst>
                <a:path w="707" h="3357">
                  <a:moveTo>
                    <a:pt x="0" y="3330"/>
                  </a:moveTo>
                  <a:lnTo>
                    <a:pt x="156" y="3357"/>
                  </a:lnTo>
                  <a:lnTo>
                    <a:pt x="707" y="0"/>
                  </a:lnTo>
                  <a:lnTo>
                    <a:pt x="547" y="0"/>
                  </a:lnTo>
                  <a:lnTo>
                    <a:pt x="0" y="3330"/>
                  </a:lnTo>
                  <a:close/>
                </a:path>
              </a:pathLst>
            </a:custGeom>
            <a:solidFill>
              <a:schemeClr val="accent1"/>
            </a:solidFill>
            <a:ln>
              <a:noFill/>
            </a:ln>
          </p:spPr>
        </p:sp>
        <p:sp>
          <p:nvSpPr>
            <p:cNvPr id="9" name="Freeform 7"/>
            <p:cNvSpPr/>
            <p:nvPr/>
          </p:nvSpPr>
          <p:spPr bwMode="auto">
            <a:xfrm>
              <a:off x="1320800" y="0"/>
              <a:ext cx="1117600" cy="5276850"/>
            </a:xfrm>
            <a:custGeom>
              <a:avLst/>
              <a:gdLst/>
              <a:ahLst/>
              <a:cxnLst/>
              <a:rect l="0" t="0" r="r" b="b"/>
              <a:pathLst>
                <a:path w="704" h="3324">
                  <a:moveTo>
                    <a:pt x="704" y="0"/>
                  </a:moveTo>
                  <a:lnTo>
                    <a:pt x="545" y="0"/>
                  </a:lnTo>
                  <a:lnTo>
                    <a:pt x="0" y="3300"/>
                  </a:lnTo>
                  <a:lnTo>
                    <a:pt x="157" y="3324"/>
                  </a:lnTo>
                  <a:lnTo>
                    <a:pt x="704" y="0"/>
                  </a:lnTo>
                  <a:close/>
                </a:path>
              </a:pathLst>
            </a:custGeom>
            <a:solidFill>
              <a:schemeClr val="tx1">
                <a:lumMod val="65000"/>
                <a:lumOff val="35000"/>
              </a:schemeClr>
            </a:solidFill>
            <a:ln>
              <a:noFill/>
            </a:ln>
          </p:spPr>
        </p:sp>
        <p:sp>
          <p:nvSpPr>
            <p:cNvPr id="10" name="Freeform 8"/>
            <p:cNvSpPr/>
            <p:nvPr/>
          </p:nvSpPr>
          <p:spPr bwMode="auto">
            <a:xfrm>
              <a:off x="1320800" y="5238750"/>
              <a:ext cx="1228725" cy="1619250"/>
            </a:xfrm>
            <a:custGeom>
              <a:avLst/>
              <a:gdLst/>
              <a:ahLst/>
              <a:cxnLst/>
              <a:rect l="0" t="0" r="r" b="b"/>
              <a:pathLst>
                <a:path w="774" h="1020">
                  <a:moveTo>
                    <a:pt x="0" y="0"/>
                  </a:moveTo>
                  <a:lnTo>
                    <a:pt x="740" y="1020"/>
                  </a:lnTo>
                  <a:lnTo>
                    <a:pt x="774" y="1020"/>
                  </a:lnTo>
                  <a:lnTo>
                    <a:pt x="0" y="0"/>
                  </a:lnTo>
                  <a:close/>
                </a:path>
              </a:pathLst>
            </a:custGeom>
            <a:solidFill>
              <a:schemeClr val="tx1">
                <a:lumMod val="85000"/>
                <a:lumOff val="15000"/>
              </a:schemeClr>
            </a:solidFill>
            <a:ln>
              <a:noFill/>
            </a:ln>
          </p:spPr>
        </p:sp>
        <p:sp>
          <p:nvSpPr>
            <p:cNvPr id="11" name="Freeform 9"/>
            <p:cNvSpPr/>
            <p:nvPr/>
          </p:nvSpPr>
          <p:spPr bwMode="auto">
            <a:xfrm>
              <a:off x="1627188" y="5291138"/>
              <a:ext cx="1495425" cy="1566863"/>
            </a:xfrm>
            <a:custGeom>
              <a:avLst/>
              <a:gdLst/>
              <a:ahLst/>
              <a:cxnLst/>
              <a:rect l="0" t="0" r="r" b="b"/>
              <a:pathLst>
                <a:path w="942" h="987">
                  <a:moveTo>
                    <a:pt x="0" y="0"/>
                  </a:moveTo>
                  <a:lnTo>
                    <a:pt x="909" y="987"/>
                  </a:lnTo>
                  <a:lnTo>
                    <a:pt x="942" y="987"/>
                  </a:lnTo>
                  <a:lnTo>
                    <a:pt x="0" y="0"/>
                  </a:lnTo>
                  <a:close/>
                </a:path>
              </a:pathLst>
            </a:custGeom>
            <a:solidFill>
              <a:schemeClr val="accent1">
                <a:lumMod val="50000"/>
              </a:schemeClr>
            </a:solidFill>
            <a:ln>
              <a:noFill/>
            </a:ln>
          </p:spPr>
        </p:sp>
        <p:sp>
          <p:nvSpPr>
            <p:cNvPr id="12" name="Freeform 10"/>
            <p:cNvSpPr/>
            <p:nvPr/>
          </p:nvSpPr>
          <p:spPr bwMode="auto">
            <a:xfrm>
              <a:off x="1627188" y="5286375"/>
              <a:ext cx="2130425" cy="1571625"/>
            </a:xfrm>
            <a:custGeom>
              <a:avLst/>
              <a:gdLst/>
              <a:ahLst/>
              <a:cxnLst/>
              <a:rect l="0" t="0" r="r" b="b"/>
              <a:pathLst>
                <a:path w="1342" h="990">
                  <a:moveTo>
                    <a:pt x="0" y="3"/>
                  </a:moveTo>
                  <a:lnTo>
                    <a:pt x="942" y="990"/>
                  </a:lnTo>
                  <a:lnTo>
                    <a:pt x="1342" y="990"/>
                  </a:lnTo>
                  <a:lnTo>
                    <a:pt x="156" y="27"/>
                  </a:lnTo>
                  <a:lnTo>
                    <a:pt x="0" y="0"/>
                  </a:lnTo>
                  <a:lnTo>
                    <a:pt x="0" y="3"/>
                  </a:lnTo>
                  <a:close/>
                </a:path>
              </a:pathLst>
            </a:custGeom>
            <a:solidFill>
              <a:schemeClr val="accent1">
                <a:lumMod val="75000"/>
              </a:schemeClr>
            </a:solidFill>
            <a:ln>
              <a:noFill/>
            </a:ln>
          </p:spPr>
        </p:sp>
        <p:sp>
          <p:nvSpPr>
            <p:cNvPr id="13" name="Freeform 11"/>
            <p:cNvSpPr/>
            <p:nvPr/>
          </p:nvSpPr>
          <p:spPr bwMode="auto">
            <a:xfrm>
              <a:off x="1320800" y="5238750"/>
              <a:ext cx="1695450" cy="1619250"/>
            </a:xfrm>
            <a:custGeom>
              <a:avLst/>
              <a:gdLst/>
              <a:ahLst/>
              <a:cxnLst/>
              <a:rect l="0" t="0" r="r" b="b"/>
              <a:pathLst>
                <a:path w="1068" h="1020">
                  <a:moveTo>
                    <a:pt x="1068" y="1020"/>
                  </a:moveTo>
                  <a:lnTo>
                    <a:pt x="184" y="60"/>
                  </a:lnTo>
                  <a:lnTo>
                    <a:pt x="154" y="27"/>
                  </a:lnTo>
                  <a:lnTo>
                    <a:pt x="157" y="27"/>
                  </a:lnTo>
                  <a:lnTo>
                    <a:pt x="157" y="24"/>
                  </a:lnTo>
                  <a:lnTo>
                    <a:pt x="154" y="24"/>
                  </a:lnTo>
                  <a:lnTo>
                    <a:pt x="0" y="0"/>
                  </a:lnTo>
                  <a:lnTo>
                    <a:pt x="0" y="0"/>
                  </a:lnTo>
                  <a:lnTo>
                    <a:pt x="774" y="1020"/>
                  </a:lnTo>
                  <a:lnTo>
                    <a:pt x="1068" y="1020"/>
                  </a:lnTo>
                  <a:close/>
                </a:path>
              </a:pathLst>
            </a:custGeom>
            <a:solidFill>
              <a:schemeClr val="tx1">
                <a:lumMod val="75000"/>
                <a:lumOff val="25000"/>
              </a:schemeClr>
            </a:solidFill>
            <a:ln>
              <a:noFill/>
            </a:ln>
          </p:spPr>
        </p:sp>
      </p:grpSp>
      <p:sp>
        <p:nvSpPr>
          <p:cNvPr id="2" name="Title Placeholder 1"/>
          <p:cNvSpPr>
            <a:spLocks noGrp="1"/>
          </p:cNvSpPr>
          <p:nvPr>
            <p:ph type="title"/>
          </p:nvPr>
        </p:nvSpPr>
        <p:spPr>
          <a:xfrm>
            <a:off x="1484311" y="685800"/>
            <a:ext cx="10018713" cy="1752599"/>
          </a:xfrm>
          <a:prstGeom prst="rect">
            <a:avLst/>
          </a:prstGeom>
          <a:effectLst/>
        </p:spPr>
        <p:txBody>
          <a:bodyPr vert="horz" lIns="91440" tIns="45720" rIns="91440" bIns="45720" rtlCol="0" anchor="ctr">
            <a:normAutofit/>
          </a:bodyPr>
          <a:lstStyle/>
          <a:p>
            <a:r>
              <a:rPr lang="en-US" smtClean="0"/>
              <a:t>Click to edit Master title style</a:t>
            </a:r>
            <a:endParaRPr lang="en-US" dirty="0"/>
          </a:p>
        </p:txBody>
      </p:sp>
      <p:sp>
        <p:nvSpPr>
          <p:cNvPr id="3" name="Text Placeholder 2"/>
          <p:cNvSpPr>
            <a:spLocks noGrp="1"/>
          </p:cNvSpPr>
          <p:nvPr>
            <p:ph type="body" idx="1"/>
          </p:nvPr>
        </p:nvSpPr>
        <p:spPr>
          <a:xfrm>
            <a:off x="1484310" y="2666999"/>
            <a:ext cx="10018713" cy="3124201"/>
          </a:xfrm>
          <a:prstGeom prst="rect">
            <a:avLst/>
          </a:prstGeom>
        </p:spPr>
        <p:txBody>
          <a:bodyPr vert="horz" lIns="91440" tIns="45720" rIns="91440" bIns="45720" rtlCol="0" anchor="ctr">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dirty="0"/>
          </a:p>
        </p:txBody>
      </p:sp>
      <p:sp>
        <p:nvSpPr>
          <p:cNvPr id="4" name="Date Placeholder 3"/>
          <p:cNvSpPr>
            <a:spLocks noGrp="1"/>
          </p:cNvSpPr>
          <p:nvPr>
            <p:ph type="dt" sz="half" idx="2"/>
          </p:nvPr>
        </p:nvSpPr>
        <p:spPr>
          <a:xfrm>
            <a:off x="9732656" y="5883275"/>
            <a:ext cx="1143000" cy="3651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437EBB2D-9DF6-41CA-91A6-8A41913EB18E}" type="datetimeFigureOut">
              <a:rPr lang="en-GB" smtClean="0"/>
              <a:t>13/06/2024</a:t>
            </a:fld>
            <a:endParaRPr lang="en-GB"/>
          </a:p>
        </p:txBody>
      </p:sp>
      <p:sp>
        <p:nvSpPr>
          <p:cNvPr id="5" name="Footer Placeholder 4"/>
          <p:cNvSpPr>
            <a:spLocks noGrp="1"/>
          </p:cNvSpPr>
          <p:nvPr>
            <p:ph type="ftr" sz="quarter" idx="3"/>
          </p:nvPr>
        </p:nvSpPr>
        <p:spPr>
          <a:xfrm>
            <a:off x="2572279" y="5883275"/>
            <a:ext cx="7084177" cy="365125"/>
          </a:xfrm>
          <a:prstGeom prst="rect">
            <a:avLst/>
          </a:prstGeom>
        </p:spPr>
        <p:txBody>
          <a:bodyPr vert="horz" lIns="91440" tIns="45720" rIns="91440" bIns="45720" rtlCol="0" anchor="ctr"/>
          <a:lstStyle>
            <a:lvl1pPr algn="l">
              <a:defRPr sz="1000" b="0" i="0">
                <a:solidFill>
                  <a:schemeClr val="tx1"/>
                </a:solidFill>
                <a:effectLst/>
                <a:latin typeface="+mn-lt"/>
              </a:defRPr>
            </a:lvl1pPr>
          </a:lstStyle>
          <a:p>
            <a:endParaRPr lang="en-GB"/>
          </a:p>
        </p:txBody>
      </p:sp>
      <p:sp>
        <p:nvSpPr>
          <p:cNvPr id="6" name="Slide Number Placeholder 5"/>
          <p:cNvSpPr>
            <a:spLocks noGrp="1"/>
          </p:cNvSpPr>
          <p:nvPr>
            <p:ph type="sldNum" sz="quarter" idx="4"/>
          </p:nvPr>
        </p:nvSpPr>
        <p:spPr>
          <a:xfrm>
            <a:off x="10951856" y="5883275"/>
            <a:ext cx="551167" cy="365125"/>
          </a:xfrm>
          <a:prstGeom prst="rect">
            <a:avLst/>
          </a:prstGeom>
        </p:spPr>
        <p:txBody>
          <a:bodyPr vert="horz" lIns="91440" tIns="45720" rIns="91440" bIns="45720" rtlCol="0" anchor="ctr"/>
          <a:lstStyle>
            <a:lvl1pPr algn="r">
              <a:defRPr sz="1000" b="0" i="0">
                <a:solidFill>
                  <a:schemeClr val="tx1"/>
                </a:solidFill>
                <a:effectLst/>
                <a:latin typeface="+mn-lt"/>
              </a:defRPr>
            </a:lvl1pPr>
          </a:lstStyle>
          <a:p>
            <a:fld id="{451F74FF-D701-4426-9A1C-08DA7F24ABEB}" type="slidenum">
              <a:rPr lang="en-GB" smtClean="0"/>
              <a:t>‹#›</a:t>
            </a:fld>
            <a:endParaRPr lang="en-GB"/>
          </a:p>
        </p:txBody>
      </p:sp>
    </p:spTree>
    <p:extLst>
      <p:ext uri="{BB962C8B-B14F-4D97-AF65-F5344CB8AC3E}">
        <p14:creationId xmlns:p14="http://schemas.microsoft.com/office/powerpoint/2010/main" val="1600844088"/>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Lst>
  <p:txStyles>
    <p:titleStyle>
      <a:lvl1pPr algn="ctr" defTabSz="457200" rtl="0" eaLnBrk="1" latinLnBrk="0" hangingPunct="1">
        <a:spcBef>
          <a:spcPct val="0"/>
        </a:spcBef>
        <a:buNone/>
        <a:defRPr sz="4000" kern="1200" cap="none">
          <a:ln w="3175" cmpd="sng">
            <a:noFill/>
          </a:ln>
          <a:solidFill>
            <a:schemeClr val="tx1"/>
          </a:solidFill>
          <a:effectLst/>
          <a:latin typeface="+mj-lt"/>
          <a:ea typeface="+mj-ea"/>
          <a:cs typeface="+mj-cs"/>
        </a:defRPr>
      </a:lvl1pPr>
      <a:lvl2pPr eaLnBrk="1" hangingPunct="1">
        <a:defRPr>
          <a:solidFill>
            <a:schemeClr val="tx2"/>
          </a:solidFill>
        </a:defRPr>
      </a:lvl2pPr>
      <a:lvl3pPr eaLnBrk="1" hangingPunct="1">
        <a:defRPr>
          <a:solidFill>
            <a:schemeClr val="tx2"/>
          </a:solidFill>
        </a:defRPr>
      </a:lvl3pPr>
      <a:lvl4pPr eaLnBrk="1" hangingPunct="1">
        <a:defRPr>
          <a:solidFill>
            <a:schemeClr val="tx2"/>
          </a:solidFill>
        </a:defRPr>
      </a:lvl4pPr>
      <a:lvl5pPr eaLnBrk="1" hangingPunct="1">
        <a:defRPr>
          <a:solidFill>
            <a:schemeClr val="tx2"/>
          </a:solidFill>
        </a:defRPr>
      </a:lvl5pPr>
      <a:lvl6pPr eaLnBrk="1" hangingPunct="1">
        <a:defRPr>
          <a:solidFill>
            <a:schemeClr val="tx2"/>
          </a:solidFill>
        </a:defRPr>
      </a:lvl6pPr>
      <a:lvl7pPr eaLnBrk="1" hangingPunct="1">
        <a:defRPr>
          <a:solidFill>
            <a:schemeClr val="tx2"/>
          </a:solidFill>
        </a:defRPr>
      </a:lvl7pPr>
      <a:lvl8pPr eaLnBrk="1" hangingPunct="1">
        <a:defRPr>
          <a:solidFill>
            <a:schemeClr val="tx2"/>
          </a:solidFill>
        </a:defRPr>
      </a:lvl8pPr>
      <a:lvl9pPr eaLnBrk="1" hangingPunct="1">
        <a:defRPr>
          <a:solidFill>
            <a:schemeClr val="tx2"/>
          </a:solidFill>
        </a:defRPr>
      </a:lvl9pPr>
    </p:titleStyle>
    <p:bodyStyle>
      <a:lvl1pPr marL="285750" indent="-285750" algn="l" defTabSz="457200" rtl="0" eaLnBrk="1" latinLnBrk="0" hangingPunct="1">
        <a:spcBef>
          <a:spcPct val="20000"/>
        </a:spcBef>
        <a:spcAft>
          <a:spcPts val="600"/>
        </a:spcAft>
        <a:buClr>
          <a:schemeClr val="accent1">
            <a:lumMod val="75000"/>
          </a:schemeClr>
        </a:buClr>
        <a:buSzPct val="145000"/>
        <a:buFont typeface="Arial"/>
        <a:buChar char="•"/>
        <a:defRPr sz="2400" kern="1200" cap="none">
          <a:solidFill>
            <a:schemeClr val="tx1"/>
          </a:solidFill>
          <a:effectLst/>
          <a:latin typeface="+mn-lt"/>
          <a:ea typeface="+mn-ea"/>
          <a:cs typeface="+mn-cs"/>
        </a:defRPr>
      </a:lvl1pPr>
      <a:lvl2pPr marL="742950" indent="-285750" algn="l" defTabSz="457200" rtl="0" eaLnBrk="1" latinLnBrk="0" hangingPunct="1">
        <a:spcBef>
          <a:spcPct val="20000"/>
        </a:spcBef>
        <a:spcAft>
          <a:spcPts val="600"/>
        </a:spcAft>
        <a:buClr>
          <a:schemeClr val="accent1">
            <a:lumMod val="75000"/>
          </a:schemeClr>
        </a:buClr>
        <a:buSzPct val="145000"/>
        <a:buFont typeface="Arial"/>
        <a:buChar char="•"/>
        <a:defRPr sz="2000" kern="1200" cap="none">
          <a:solidFill>
            <a:schemeClr val="tx1"/>
          </a:solidFill>
          <a:effectLst/>
          <a:latin typeface="+mn-lt"/>
          <a:ea typeface="+mn-ea"/>
          <a:cs typeface="+mn-cs"/>
        </a:defRPr>
      </a:lvl2pPr>
      <a:lvl3pPr marL="1200150" indent="-285750" algn="l" defTabSz="457200" rtl="0" eaLnBrk="1" latinLnBrk="0" hangingPunct="1">
        <a:spcBef>
          <a:spcPct val="20000"/>
        </a:spcBef>
        <a:spcAft>
          <a:spcPts val="600"/>
        </a:spcAft>
        <a:buClr>
          <a:schemeClr val="accent1">
            <a:lumMod val="75000"/>
          </a:schemeClr>
        </a:buClr>
        <a:buSzPct val="145000"/>
        <a:buFont typeface="Arial"/>
        <a:buChar char="•"/>
        <a:defRPr sz="1800" kern="1200" cap="none">
          <a:solidFill>
            <a:schemeClr val="tx1"/>
          </a:solidFill>
          <a:effectLst/>
          <a:latin typeface="+mn-lt"/>
          <a:ea typeface="+mn-ea"/>
          <a:cs typeface="+mn-cs"/>
        </a:defRPr>
      </a:lvl3pPr>
      <a:lvl4pPr marL="1543050" indent="-171450" algn="l" defTabSz="457200" rtl="0" eaLnBrk="1" latinLnBrk="0" hangingPunct="1">
        <a:spcBef>
          <a:spcPct val="20000"/>
        </a:spcBef>
        <a:spcAft>
          <a:spcPts val="600"/>
        </a:spcAft>
        <a:buClr>
          <a:schemeClr val="accent1">
            <a:lumMod val="75000"/>
          </a:schemeClr>
        </a:buClr>
        <a:buSzPct val="145000"/>
        <a:buFont typeface="Arial"/>
        <a:buChar char="•"/>
        <a:defRPr sz="1600" kern="1200" cap="none">
          <a:solidFill>
            <a:schemeClr val="tx1"/>
          </a:solidFill>
          <a:effectLst/>
          <a:latin typeface="+mn-lt"/>
          <a:ea typeface="+mn-ea"/>
          <a:cs typeface="+mn-cs"/>
        </a:defRPr>
      </a:lvl4pPr>
      <a:lvl5pPr marL="2000250" indent="-17145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5pPr>
      <a:lvl6pPr marL="25146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6pPr>
      <a:lvl7pPr marL="29718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7pPr>
      <a:lvl8pPr marL="34290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8pPr>
      <a:lvl9pPr marL="3886200" indent="-228600" algn="l" defTabSz="457200" rtl="0" eaLnBrk="1" latinLnBrk="0" hangingPunct="1">
        <a:spcBef>
          <a:spcPct val="20000"/>
        </a:spcBef>
        <a:spcAft>
          <a:spcPts val="600"/>
        </a:spcAft>
        <a:buClr>
          <a:schemeClr val="accent1">
            <a:lumMod val="75000"/>
          </a:schemeClr>
        </a:buClr>
        <a:buSzPct val="145000"/>
        <a:buFont typeface="Arial"/>
        <a:buChar char="•"/>
        <a:defRPr sz="1400" kern="1200" cap="none">
          <a:solidFill>
            <a:schemeClr val="tx1"/>
          </a:solidFill>
          <a:effectLst/>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endParaRPr lang="en-GB"/>
          </a:p>
        </p:txBody>
      </p:sp>
      <p:sp>
        <p:nvSpPr>
          <p:cNvPr id="3" name="Subtitle 2"/>
          <p:cNvSpPr>
            <a:spLocks noGrp="1"/>
          </p:cNvSpPr>
          <p:nvPr>
            <p:ph type="subTitle" idx="1"/>
          </p:nvPr>
        </p:nvSpPr>
        <p:spPr/>
        <p:txBody>
          <a:bodyPr/>
          <a:lstStyle/>
          <a:p>
            <a:endParaRPr lang="en-GB"/>
          </a:p>
        </p:txBody>
      </p:sp>
      <p:pic>
        <p:nvPicPr>
          <p:cNvPr id="4" name="Picture 3"/>
          <p:cNvPicPr>
            <a:picLocks noChangeAspect="1"/>
          </p:cNvPicPr>
          <p:nvPr/>
        </p:nvPicPr>
        <p:blipFill>
          <a:blip r:embed="rId2"/>
          <a:stretch>
            <a:fillRect/>
          </a:stretch>
        </p:blipFill>
        <p:spPr>
          <a:xfrm>
            <a:off x="3801291" y="0"/>
            <a:ext cx="3866469" cy="6501981"/>
          </a:xfrm>
          <a:prstGeom prst="rect">
            <a:avLst/>
          </a:prstGeom>
        </p:spPr>
      </p:pic>
    </p:spTree>
    <p:extLst>
      <p:ext uri="{BB962C8B-B14F-4D97-AF65-F5344CB8AC3E}">
        <p14:creationId xmlns:p14="http://schemas.microsoft.com/office/powerpoint/2010/main" val="116655227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6600" dirty="0"/>
              <a:t>What is Trick Box? </a:t>
            </a:r>
            <a:endParaRPr lang="en-GB" sz="6600" dirty="0"/>
          </a:p>
        </p:txBody>
      </p:sp>
      <p:sp>
        <p:nvSpPr>
          <p:cNvPr id="3" name="Content Placeholder 2"/>
          <p:cNvSpPr>
            <a:spLocks noGrp="1"/>
          </p:cNvSpPr>
          <p:nvPr>
            <p:ph idx="1"/>
          </p:nvPr>
        </p:nvSpPr>
        <p:spPr/>
        <p:txBody>
          <a:bodyPr>
            <a:noAutofit/>
          </a:bodyPr>
          <a:lstStyle/>
          <a:p>
            <a:r>
              <a:rPr lang="en-GB" sz="2800" dirty="0" smtClean="0"/>
              <a:t>Trick Box is a fun and effective personal development programme, to help children from Reception to Year 6 to:</a:t>
            </a:r>
          </a:p>
          <a:p>
            <a:r>
              <a:rPr lang="en-GB" sz="2800" dirty="0" smtClean="0"/>
              <a:t>Build confidence </a:t>
            </a:r>
          </a:p>
          <a:p>
            <a:r>
              <a:rPr lang="en-GB" sz="2800" dirty="0" smtClean="0"/>
              <a:t>Manage emotions and anxiety </a:t>
            </a:r>
          </a:p>
          <a:p>
            <a:r>
              <a:rPr lang="en-GB" sz="2800" dirty="0" smtClean="0"/>
              <a:t>Develop communication skills</a:t>
            </a:r>
          </a:p>
          <a:p>
            <a:r>
              <a:rPr lang="en-GB" sz="2800" dirty="0" smtClean="0"/>
              <a:t>Make positive actions </a:t>
            </a:r>
          </a:p>
          <a:p>
            <a:r>
              <a:rPr lang="en-GB" sz="2800" dirty="0" smtClean="0"/>
              <a:t>Coach themselves through challenges </a:t>
            </a:r>
            <a:endParaRPr lang="en-GB" sz="2800" dirty="0"/>
          </a:p>
        </p:txBody>
      </p:sp>
    </p:spTree>
    <p:extLst>
      <p:ext uri="{BB962C8B-B14F-4D97-AF65-F5344CB8AC3E}">
        <p14:creationId xmlns:p14="http://schemas.microsoft.com/office/powerpoint/2010/main" val="311114350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6600" dirty="0" smtClean="0"/>
              <a:t>What is Trick Box? </a:t>
            </a:r>
            <a:endParaRPr lang="en-GB" sz="6600" dirty="0"/>
          </a:p>
        </p:txBody>
      </p:sp>
      <p:sp>
        <p:nvSpPr>
          <p:cNvPr id="3" name="Content Placeholder 2"/>
          <p:cNvSpPr>
            <a:spLocks noGrp="1"/>
          </p:cNvSpPr>
          <p:nvPr>
            <p:ph idx="1"/>
          </p:nvPr>
        </p:nvSpPr>
        <p:spPr/>
        <p:txBody>
          <a:bodyPr>
            <a:noAutofit/>
          </a:bodyPr>
          <a:lstStyle/>
          <a:p>
            <a:r>
              <a:rPr lang="en-US" sz="2800" dirty="0"/>
              <a:t>Each Friday </a:t>
            </a:r>
            <a:r>
              <a:rPr lang="en-US" sz="2800" dirty="0" smtClean="0"/>
              <a:t>children learn </a:t>
            </a:r>
            <a:r>
              <a:rPr lang="en-US" sz="2800" dirty="0"/>
              <a:t>a new ‘Trick’ or practice some Tricks that </a:t>
            </a:r>
            <a:r>
              <a:rPr lang="en-US" sz="2800" dirty="0" smtClean="0"/>
              <a:t>they have </a:t>
            </a:r>
            <a:r>
              <a:rPr lang="en-US" sz="2800" dirty="0"/>
              <a:t>already learnt</a:t>
            </a:r>
            <a:r>
              <a:rPr lang="en-US" sz="2800" dirty="0" smtClean="0"/>
              <a:t>.</a:t>
            </a:r>
          </a:p>
          <a:p>
            <a:r>
              <a:rPr lang="en-US" sz="2800" dirty="0" smtClean="0"/>
              <a:t>Yellow Tricks will help you build confidence</a:t>
            </a:r>
          </a:p>
          <a:p>
            <a:r>
              <a:rPr lang="en-US" sz="2800" dirty="0" smtClean="0"/>
              <a:t>Red Tricks will help you mange emotions and anxiety </a:t>
            </a:r>
          </a:p>
          <a:p>
            <a:r>
              <a:rPr lang="en-US" sz="2800" dirty="0" smtClean="0"/>
              <a:t>Blue Tricks will help you develop communication skills and positive actions </a:t>
            </a:r>
          </a:p>
          <a:p>
            <a:r>
              <a:rPr lang="en-US" sz="2800" dirty="0" smtClean="0"/>
              <a:t>Green Tricks will help you create and achieve personal goals </a:t>
            </a:r>
          </a:p>
        </p:txBody>
      </p:sp>
    </p:spTree>
    <p:extLst>
      <p:ext uri="{BB962C8B-B14F-4D97-AF65-F5344CB8AC3E}">
        <p14:creationId xmlns:p14="http://schemas.microsoft.com/office/powerpoint/2010/main" val="768328302"/>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Letter Box Coaching Method </a:t>
            </a:r>
            <a:endParaRPr lang="en-GB" dirty="0"/>
          </a:p>
        </p:txBody>
      </p:sp>
      <p:sp>
        <p:nvSpPr>
          <p:cNvPr id="3" name="Content Placeholder 2"/>
          <p:cNvSpPr>
            <a:spLocks noGrp="1"/>
          </p:cNvSpPr>
          <p:nvPr>
            <p:ph sz="half" idx="1"/>
          </p:nvPr>
        </p:nvSpPr>
        <p:spPr>
          <a:xfrm>
            <a:off x="1484312" y="2666999"/>
            <a:ext cx="5883139" cy="3124201"/>
          </a:xfrm>
        </p:spPr>
        <p:txBody>
          <a:bodyPr>
            <a:normAutofit lnSpcReduction="10000"/>
          </a:bodyPr>
          <a:lstStyle/>
          <a:p>
            <a:r>
              <a:rPr lang="en-US" sz="2800" dirty="0" smtClean="0"/>
              <a:t>Accept </a:t>
            </a:r>
          </a:p>
          <a:p>
            <a:pPr lvl="1"/>
            <a:r>
              <a:rPr lang="en-US" sz="2400" dirty="0" smtClean="0"/>
              <a:t>This is what is going on and this is how I feel about it. Understanding and accepting ‘where we are’ is an important first step towards making positive change. Being able to label how we are feeling can be tricky so maybe you just feel ‘red’ or ‘blue’.  </a:t>
            </a:r>
          </a:p>
          <a:p>
            <a:endParaRPr lang="en-GB" dirty="0"/>
          </a:p>
        </p:txBody>
      </p:sp>
      <p:pic>
        <p:nvPicPr>
          <p:cNvPr id="5" name="Content Placeholder 4"/>
          <p:cNvPicPr>
            <a:picLocks noGrp="1" noChangeAspect="1"/>
          </p:cNvPicPr>
          <p:nvPr>
            <p:ph sz="half" idx="2"/>
          </p:nvPr>
        </p:nvPicPr>
        <p:blipFill>
          <a:blip r:embed="rId2"/>
          <a:stretch>
            <a:fillRect/>
          </a:stretch>
        </p:blipFill>
        <p:spPr>
          <a:xfrm>
            <a:off x="7633402" y="2286000"/>
            <a:ext cx="2891234" cy="4294746"/>
          </a:xfrm>
          <a:prstGeom prst="rect">
            <a:avLst/>
          </a:prstGeom>
        </p:spPr>
      </p:pic>
    </p:spTree>
    <p:extLst>
      <p:ext uri="{BB962C8B-B14F-4D97-AF65-F5344CB8AC3E}">
        <p14:creationId xmlns:p14="http://schemas.microsoft.com/office/powerpoint/2010/main" val="414560688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Letter Box Coaching Method </a:t>
            </a:r>
            <a:endParaRPr lang="en-GB" dirty="0"/>
          </a:p>
        </p:txBody>
      </p:sp>
      <p:sp>
        <p:nvSpPr>
          <p:cNvPr id="3" name="Content Placeholder 2"/>
          <p:cNvSpPr>
            <a:spLocks noGrp="1"/>
          </p:cNvSpPr>
          <p:nvPr>
            <p:ph sz="half" idx="1"/>
          </p:nvPr>
        </p:nvSpPr>
        <p:spPr>
          <a:xfrm>
            <a:off x="1484312" y="2666999"/>
            <a:ext cx="5883139" cy="3124201"/>
          </a:xfrm>
        </p:spPr>
        <p:txBody>
          <a:bodyPr>
            <a:normAutofit fontScale="92500" lnSpcReduction="20000"/>
          </a:bodyPr>
          <a:lstStyle/>
          <a:p>
            <a:r>
              <a:rPr lang="en-US" sz="2800" dirty="0" smtClean="0"/>
              <a:t>Accept </a:t>
            </a:r>
            <a:endParaRPr lang="en-GB" dirty="0" smtClean="0"/>
          </a:p>
          <a:p>
            <a:r>
              <a:rPr lang="en-US" sz="2800" dirty="0" smtClean="0"/>
              <a:t>Be </a:t>
            </a:r>
          </a:p>
          <a:p>
            <a:pPr lvl="1"/>
            <a:r>
              <a:rPr lang="en-US" sz="2600" dirty="0" smtClean="0"/>
              <a:t>I want it to be better. We can’t control the world around us but we can choose to want to make our current situations better by learning to manage our own emotions, </a:t>
            </a:r>
            <a:r>
              <a:rPr lang="en-US" sz="2600" dirty="0" err="1" smtClean="0"/>
              <a:t>behaviour</a:t>
            </a:r>
            <a:r>
              <a:rPr lang="en-US" sz="2600" dirty="0" smtClean="0"/>
              <a:t> and communication. This will allow us to begin to positively influence our world. </a:t>
            </a:r>
          </a:p>
        </p:txBody>
      </p:sp>
      <p:pic>
        <p:nvPicPr>
          <p:cNvPr id="5" name="Content Placeholder 4"/>
          <p:cNvPicPr>
            <a:picLocks noGrp="1" noChangeAspect="1"/>
          </p:cNvPicPr>
          <p:nvPr>
            <p:ph sz="half" idx="2"/>
          </p:nvPr>
        </p:nvPicPr>
        <p:blipFill>
          <a:blip r:embed="rId2"/>
          <a:stretch>
            <a:fillRect/>
          </a:stretch>
        </p:blipFill>
        <p:spPr>
          <a:xfrm>
            <a:off x="7633402" y="2286000"/>
            <a:ext cx="2891234" cy="4294746"/>
          </a:xfrm>
          <a:prstGeom prst="rect">
            <a:avLst/>
          </a:prstGeom>
        </p:spPr>
      </p:pic>
    </p:spTree>
    <p:extLst>
      <p:ext uri="{BB962C8B-B14F-4D97-AF65-F5344CB8AC3E}">
        <p14:creationId xmlns:p14="http://schemas.microsoft.com/office/powerpoint/2010/main" val="400440029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Letter Box Coaching Method </a:t>
            </a:r>
            <a:endParaRPr lang="en-GB" dirty="0"/>
          </a:p>
        </p:txBody>
      </p:sp>
      <p:sp>
        <p:nvSpPr>
          <p:cNvPr id="3" name="Content Placeholder 2"/>
          <p:cNvSpPr>
            <a:spLocks noGrp="1"/>
          </p:cNvSpPr>
          <p:nvPr>
            <p:ph sz="half" idx="1"/>
          </p:nvPr>
        </p:nvSpPr>
        <p:spPr>
          <a:xfrm>
            <a:off x="1484312" y="2666999"/>
            <a:ext cx="5883139" cy="3124201"/>
          </a:xfrm>
        </p:spPr>
        <p:txBody>
          <a:bodyPr>
            <a:normAutofit fontScale="85000" lnSpcReduction="20000"/>
          </a:bodyPr>
          <a:lstStyle/>
          <a:p>
            <a:r>
              <a:rPr lang="en-US" sz="2800" dirty="0" smtClean="0"/>
              <a:t>Accept </a:t>
            </a:r>
            <a:endParaRPr lang="en-GB" dirty="0" smtClean="0"/>
          </a:p>
          <a:p>
            <a:r>
              <a:rPr lang="en-US" sz="2800" dirty="0" smtClean="0"/>
              <a:t>Be</a:t>
            </a:r>
          </a:p>
          <a:p>
            <a:r>
              <a:rPr lang="en-US" sz="2800" dirty="0" smtClean="0"/>
              <a:t>Choose </a:t>
            </a:r>
          </a:p>
          <a:p>
            <a:pPr lvl="1"/>
            <a:r>
              <a:rPr lang="en-US" sz="2600" dirty="0" smtClean="0"/>
              <a:t>What can I choose to do? We choose to manage our emotions, </a:t>
            </a:r>
            <a:r>
              <a:rPr lang="en-US" sz="2600" dirty="0" err="1" smtClean="0"/>
              <a:t>behaviour</a:t>
            </a:r>
            <a:r>
              <a:rPr lang="en-US" sz="2600" dirty="0" smtClean="0"/>
              <a:t> and communication but when we are stuck we need strategies. Trick Box will teach us lots of strategies which can be used alongside our own ideas. </a:t>
            </a:r>
          </a:p>
        </p:txBody>
      </p:sp>
      <p:pic>
        <p:nvPicPr>
          <p:cNvPr id="5" name="Content Placeholder 4"/>
          <p:cNvPicPr>
            <a:picLocks noGrp="1" noChangeAspect="1"/>
          </p:cNvPicPr>
          <p:nvPr>
            <p:ph sz="half" idx="2"/>
          </p:nvPr>
        </p:nvPicPr>
        <p:blipFill>
          <a:blip r:embed="rId2"/>
          <a:stretch>
            <a:fillRect/>
          </a:stretch>
        </p:blipFill>
        <p:spPr>
          <a:xfrm>
            <a:off x="7633402" y="2286000"/>
            <a:ext cx="2891234" cy="4294746"/>
          </a:xfrm>
          <a:prstGeom prst="rect">
            <a:avLst/>
          </a:prstGeom>
        </p:spPr>
      </p:pic>
    </p:spTree>
    <p:extLst>
      <p:ext uri="{BB962C8B-B14F-4D97-AF65-F5344CB8AC3E}">
        <p14:creationId xmlns:p14="http://schemas.microsoft.com/office/powerpoint/2010/main" val="2958794293"/>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Letter Box Coaching Method </a:t>
            </a:r>
            <a:endParaRPr lang="en-GB" dirty="0"/>
          </a:p>
        </p:txBody>
      </p:sp>
      <p:sp>
        <p:nvSpPr>
          <p:cNvPr id="3" name="Content Placeholder 2"/>
          <p:cNvSpPr>
            <a:spLocks noGrp="1"/>
          </p:cNvSpPr>
          <p:nvPr>
            <p:ph sz="half" idx="1"/>
          </p:nvPr>
        </p:nvSpPr>
        <p:spPr>
          <a:xfrm>
            <a:off x="1484312" y="2666999"/>
            <a:ext cx="5883139" cy="3124201"/>
          </a:xfrm>
        </p:spPr>
        <p:txBody>
          <a:bodyPr>
            <a:normAutofit fontScale="92500" lnSpcReduction="10000"/>
          </a:bodyPr>
          <a:lstStyle/>
          <a:p>
            <a:r>
              <a:rPr lang="en-US" sz="2800" dirty="0" smtClean="0"/>
              <a:t>Accept </a:t>
            </a:r>
            <a:endParaRPr lang="en-GB" dirty="0" smtClean="0"/>
          </a:p>
          <a:p>
            <a:r>
              <a:rPr lang="en-US" sz="2800" dirty="0" smtClean="0"/>
              <a:t>Be</a:t>
            </a:r>
          </a:p>
          <a:p>
            <a:r>
              <a:rPr lang="en-US" sz="2800" dirty="0" smtClean="0"/>
              <a:t>Choose </a:t>
            </a:r>
          </a:p>
          <a:p>
            <a:r>
              <a:rPr lang="en-US" sz="2800" dirty="0" smtClean="0"/>
              <a:t>Do</a:t>
            </a:r>
          </a:p>
          <a:p>
            <a:pPr lvl="1"/>
            <a:r>
              <a:rPr lang="en-US" sz="2400" dirty="0" smtClean="0"/>
              <a:t>Do it! Committing to action and having the confidence to take steps to help ourselves is a key life skill.  </a:t>
            </a:r>
          </a:p>
        </p:txBody>
      </p:sp>
      <p:pic>
        <p:nvPicPr>
          <p:cNvPr id="5" name="Content Placeholder 4"/>
          <p:cNvPicPr>
            <a:picLocks noGrp="1" noChangeAspect="1"/>
          </p:cNvPicPr>
          <p:nvPr>
            <p:ph sz="half" idx="2"/>
          </p:nvPr>
        </p:nvPicPr>
        <p:blipFill>
          <a:blip r:embed="rId2"/>
          <a:stretch>
            <a:fillRect/>
          </a:stretch>
        </p:blipFill>
        <p:spPr>
          <a:xfrm>
            <a:off x="7633402" y="2286000"/>
            <a:ext cx="2891234" cy="4294746"/>
          </a:xfrm>
          <a:prstGeom prst="rect">
            <a:avLst/>
          </a:prstGeom>
        </p:spPr>
      </p:pic>
    </p:spTree>
    <p:extLst>
      <p:ext uri="{BB962C8B-B14F-4D97-AF65-F5344CB8AC3E}">
        <p14:creationId xmlns:p14="http://schemas.microsoft.com/office/powerpoint/2010/main" val="373381131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GB"/>
          </a:p>
        </p:txBody>
      </p:sp>
      <p:sp>
        <p:nvSpPr>
          <p:cNvPr id="3" name="Content Placeholder 2"/>
          <p:cNvSpPr>
            <a:spLocks noGrp="1"/>
          </p:cNvSpPr>
          <p:nvPr>
            <p:ph sz="half" idx="1"/>
          </p:nvPr>
        </p:nvSpPr>
        <p:spPr/>
        <p:txBody>
          <a:bodyPr/>
          <a:lstStyle/>
          <a:p>
            <a:endParaRPr lang="en-GB"/>
          </a:p>
        </p:txBody>
      </p:sp>
      <p:sp>
        <p:nvSpPr>
          <p:cNvPr id="4" name="Content Placeholder 3"/>
          <p:cNvSpPr>
            <a:spLocks noGrp="1"/>
          </p:cNvSpPr>
          <p:nvPr>
            <p:ph sz="half" idx="2"/>
          </p:nvPr>
        </p:nvSpPr>
        <p:spPr/>
        <p:txBody>
          <a:bodyPr/>
          <a:lstStyle/>
          <a:p>
            <a:endParaRPr lang="en-GB" dirty="0"/>
          </a:p>
        </p:txBody>
      </p:sp>
      <p:pic>
        <p:nvPicPr>
          <p:cNvPr id="5" name="Picture 4"/>
          <p:cNvPicPr/>
          <p:nvPr/>
        </p:nvPicPr>
        <p:blipFill rotWithShape="1">
          <a:blip r:embed="rId2"/>
          <a:srcRect l="5125" t="4762"/>
          <a:stretch/>
        </p:blipFill>
        <p:spPr>
          <a:xfrm>
            <a:off x="1793403" y="206062"/>
            <a:ext cx="7105897" cy="6426558"/>
          </a:xfrm>
          <a:prstGeom prst="rect">
            <a:avLst/>
          </a:prstGeom>
        </p:spPr>
      </p:pic>
    </p:spTree>
    <p:extLst>
      <p:ext uri="{BB962C8B-B14F-4D97-AF65-F5344CB8AC3E}">
        <p14:creationId xmlns:p14="http://schemas.microsoft.com/office/powerpoint/2010/main" val="317537042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6000" dirty="0" smtClean="0"/>
              <a:t>So…let’s try a Trick? </a:t>
            </a:r>
            <a:endParaRPr lang="en-GB" sz="6000" dirty="0"/>
          </a:p>
        </p:txBody>
      </p:sp>
      <p:sp>
        <p:nvSpPr>
          <p:cNvPr id="6" name="Content Placeholder 5"/>
          <p:cNvSpPr>
            <a:spLocks noGrp="1"/>
          </p:cNvSpPr>
          <p:nvPr>
            <p:ph sz="half" idx="1"/>
          </p:nvPr>
        </p:nvSpPr>
        <p:spPr/>
        <p:txBody>
          <a:bodyPr>
            <a:normAutofit/>
          </a:bodyPr>
          <a:lstStyle/>
          <a:p>
            <a:r>
              <a:rPr lang="en-US" sz="3600" dirty="0" smtClean="0"/>
              <a:t>Red = manage emotions</a:t>
            </a:r>
          </a:p>
          <a:p>
            <a:endParaRPr lang="en-US" sz="3600" dirty="0"/>
          </a:p>
          <a:p>
            <a:r>
              <a:rPr lang="en-US" sz="3600" dirty="0" smtClean="0"/>
              <a:t>Breathing </a:t>
            </a:r>
            <a:r>
              <a:rPr lang="en-US" sz="3600" dirty="0" err="1" smtClean="0"/>
              <a:t>colours</a:t>
            </a:r>
            <a:r>
              <a:rPr lang="en-US" sz="3600" dirty="0" smtClean="0"/>
              <a:t> </a:t>
            </a:r>
            <a:endParaRPr lang="en-GB" sz="3600" dirty="0"/>
          </a:p>
        </p:txBody>
      </p:sp>
      <p:sp>
        <p:nvSpPr>
          <p:cNvPr id="3" name="Content Placeholder 2"/>
          <p:cNvSpPr>
            <a:spLocks noGrp="1"/>
          </p:cNvSpPr>
          <p:nvPr>
            <p:ph sz="half" idx="2"/>
          </p:nvPr>
        </p:nvSpPr>
        <p:spPr/>
        <p:txBody>
          <a:bodyPr/>
          <a:lstStyle/>
          <a:p>
            <a:endParaRPr lang="en-GB"/>
          </a:p>
        </p:txBody>
      </p:sp>
      <p:pic>
        <p:nvPicPr>
          <p:cNvPr id="4" name="Picture 3"/>
          <p:cNvPicPr>
            <a:picLocks noChangeAspect="1"/>
          </p:cNvPicPr>
          <p:nvPr/>
        </p:nvPicPr>
        <p:blipFill>
          <a:blip r:embed="rId2"/>
          <a:stretch>
            <a:fillRect/>
          </a:stretch>
        </p:blipFill>
        <p:spPr>
          <a:xfrm>
            <a:off x="6004474" y="2088365"/>
            <a:ext cx="3275004" cy="4769635"/>
          </a:xfrm>
          <a:prstGeom prst="rect">
            <a:avLst/>
          </a:prstGeom>
        </p:spPr>
      </p:pic>
    </p:spTree>
    <p:extLst>
      <p:ext uri="{BB962C8B-B14F-4D97-AF65-F5344CB8AC3E}">
        <p14:creationId xmlns:p14="http://schemas.microsoft.com/office/powerpoint/2010/main" val="3558267787"/>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Parallax">
  <a:themeElements>
    <a:clrScheme name="Red">
      <a:dk1>
        <a:sysClr val="windowText" lastClr="000000"/>
      </a:dk1>
      <a:lt1>
        <a:sysClr val="window" lastClr="FFFFFF"/>
      </a:lt1>
      <a:dk2>
        <a:srgbClr val="323232"/>
      </a:dk2>
      <a:lt2>
        <a:srgbClr val="E5C243"/>
      </a:lt2>
      <a:accent1>
        <a:srgbClr val="A5300F"/>
      </a:accent1>
      <a:accent2>
        <a:srgbClr val="D55816"/>
      </a:accent2>
      <a:accent3>
        <a:srgbClr val="E19825"/>
      </a:accent3>
      <a:accent4>
        <a:srgbClr val="B19C7D"/>
      </a:accent4>
      <a:accent5>
        <a:srgbClr val="7F5F52"/>
      </a:accent5>
      <a:accent6>
        <a:srgbClr val="B27D49"/>
      </a:accent6>
      <a:hlink>
        <a:srgbClr val="6B9F25"/>
      </a:hlink>
      <a:folHlink>
        <a:srgbClr val="B26B02"/>
      </a:folHlink>
    </a:clrScheme>
    <a:fontScheme name="Parallax">
      <a:maj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Corbel" panose="020B0503020204020204"/>
        <a:ea typeface=""/>
        <a:cs typeface=""/>
        <a:font script="Jpan" typeface="HGｺﾞｼｯｸM"/>
        <a:font script="Hang" typeface="HY엽서L"/>
        <a:font script="Hans" typeface="华文楷体"/>
        <a:font script="Hant" typeface="新細明體"/>
        <a:font script="Arab" typeface="Tahoma"/>
        <a:font script="Hebr" typeface="Miriam"/>
        <a:font script="Thai" typeface="Dillen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Parallax">
      <a:fillStyleLst>
        <a:solidFill>
          <a:schemeClr val="phClr"/>
        </a:solidFill>
        <a:gradFill rotWithShape="1">
          <a:gsLst>
            <a:gs pos="0">
              <a:schemeClr val="phClr">
                <a:tint val="60000"/>
                <a:lumMod val="104000"/>
              </a:schemeClr>
            </a:gs>
            <a:gs pos="100000">
              <a:schemeClr val="phClr">
                <a:tint val="84000"/>
              </a:schemeClr>
            </a:gs>
          </a:gsLst>
          <a:lin ang="5400000" scaled="0"/>
        </a:gradFill>
        <a:gradFill rotWithShape="1">
          <a:gsLst>
            <a:gs pos="0">
              <a:schemeClr val="phClr">
                <a:tint val="96000"/>
                <a:lumMod val="102000"/>
              </a:schemeClr>
            </a:gs>
            <a:gs pos="100000">
              <a:schemeClr val="phClr">
                <a:shade val="88000"/>
                <a:lumMod val="94000"/>
              </a:schemeClr>
            </a:gs>
          </a:gsLst>
          <a:path path="circle">
            <a:fillToRect l="50000" t="100000" r="100000" b="50000"/>
          </a:path>
        </a:gradFill>
      </a:fillStyleLst>
      <a:lnStyleLst>
        <a:ln w="9525" cap="rnd" cmpd="sng" algn="ctr">
          <a:solidFill>
            <a:schemeClr val="phClr">
              <a:tint val="60000"/>
            </a:schemeClr>
          </a:solidFill>
          <a:prstDash val="solid"/>
        </a:ln>
        <a:ln w="15875" cap="rnd" cmpd="sng" algn="ctr">
          <a:solidFill>
            <a:schemeClr val="phClr"/>
          </a:solidFill>
          <a:prstDash val="solid"/>
        </a:ln>
        <a:ln w="22225" cap="rnd" cmpd="sng" algn="ctr">
          <a:solidFill>
            <a:schemeClr val="phClr"/>
          </a:solidFill>
          <a:prstDash val="solid"/>
        </a:ln>
      </a:lnStyleLst>
      <a:effectStyleLst>
        <a:effectStyle>
          <a:effectLst/>
        </a:effectStyle>
        <a:effectStyle>
          <a:effectLst>
            <a:reflection blurRad="12700" stA="26000" endPos="32000" dist="12700" dir="5400000" sy="-100000" rotWithShape="0"/>
          </a:effectLst>
        </a:effectStyle>
        <a:effectStyle>
          <a:effectLst>
            <a:outerShdw blurRad="38100" dist="25400" dir="5400000" rotWithShape="0">
              <a:srgbClr val="000000">
                <a:alpha val="64000"/>
              </a:srgbClr>
            </a:outerShdw>
          </a:effectLst>
          <a:scene3d>
            <a:camera prst="orthographicFront">
              <a:rot lat="0" lon="0" rev="0"/>
            </a:camera>
            <a:lightRig rig="threePt" dir="tl">
              <a:rot lat="0" lon="0" rev="1200000"/>
            </a:lightRig>
          </a:scene3d>
          <a:sp3d>
            <a:bevelT w="25400" h="12700"/>
          </a:sp3d>
        </a:effectStyle>
      </a:effectStyleLst>
      <a:bgFillStyleLst>
        <a:solidFill>
          <a:schemeClr val="phClr"/>
        </a:solidFill>
        <a:gradFill rotWithShape="1">
          <a:gsLst>
            <a:gs pos="0">
              <a:schemeClr val="phClr">
                <a:tint val="90000"/>
                <a:lumMod val="110000"/>
              </a:schemeClr>
            </a:gs>
            <a:gs pos="100000">
              <a:schemeClr val="phClr">
                <a:shade val="64000"/>
                <a:lumMod val="98000"/>
              </a:schemeClr>
            </a:gs>
          </a:gsLst>
          <a:lin ang="5400000" scaled="0"/>
        </a:gradFill>
        <a:blipFill rotWithShape="1">
          <a:blip xmlns:r="http://schemas.openxmlformats.org/officeDocument/2006/relationships" r:embed="rId1">
            <a:duotone>
              <a:schemeClr val="phClr">
                <a:shade val="76000"/>
                <a:satMod val="180000"/>
              </a:schemeClr>
              <a:schemeClr val="phClr">
                <a:tint val="80000"/>
                <a:satMod val="120000"/>
                <a:lumMod val="180000"/>
              </a:schemeClr>
            </a:duotone>
          </a:blip>
          <a:stretch/>
        </a:blipFill>
      </a:bgFillStyleLst>
    </a:fmtScheme>
  </a:themeElements>
  <a:objectDefaults/>
  <a:extraClrSchemeLst/>
  <a:extLst>
    <a:ext uri="{05A4C25C-085E-4340-85A3-A5531E510DB2}">
      <thm15:themeFamily xmlns:thm15="http://schemas.microsoft.com/office/thememl/2012/main" name="Parallax" id="{3388167B-A2EB-4685-9635-1831D9AEF8C4}" vid="{4F7A876A-7598-49CA-AFC8-8EDA2551E4A7}"/>
    </a:ext>
  </a:extLst>
</a:theme>
</file>

<file path=docProps/app.xml><?xml version="1.0" encoding="utf-8"?>
<Properties xmlns="http://schemas.openxmlformats.org/officeDocument/2006/extended-properties" xmlns:vt="http://schemas.openxmlformats.org/officeDocument/2006/docPropsVTypes">
  <Template>TM03457496[[fn=Parallax]]</Template>
  <TotalTime>58</TotalTime>
  <Words>311</Words>
  <Application>Microsoft Office PowerPoint</Application>
  <PresentationFormat>Widescreen</PresentationFormat>
  <Paragraphs>35</Paragraphs>
  <Slides>9</Slides>
  <Notes>0</Notes>
  <HiddenSlides>0</HiddenSlides>
  <MMClips>0</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9</vt:i4>
      </vt:variant>
    </vt:vector>
  </HeadingPairs>
  <TitlesOfParts>
    <vt:vector size="12" baseType="lpstr">
      <vt:lpstr>Arial</vt:lpstr>
      <vt:lpstr>Corbel</vt:lpstr>
      <vt:lpstr>Parallax</vt:lpstr>
      <vt:lpstr>PowerPoint Presentation</vt:lpstr>
      <vt:lpstr>What is Trick Box? </vt:lpstr>
      <vt:lpstr>What is Trick Box? </vt:lpstr>
      <vt:lpstr>Letter Box Coaching Method </vt:lpstr>
      <vt:lpstr>Letter Box Coaching Method </vt:lpstr>
      <vt:lpstr>Letter Box Coaching Method </vt:lpstr>
      <vt:lpstr>Letter Box Coaching Method </vt:lpstr>
      <vt:lpstr>PowerPoint Presentation</vt:lpstr>
      <vt:lpstr>So…let’s try a Trick?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Fiona Chisman</dc:creator>
  <cp:lastModifiedBy>Teacher</cp:lastModifiedBy>
  <cp:revision>15</cp:revision>
  <dcterms:created xsi:type="dcterms:W3CDTF">2022-02-08T13:03:26Z</dcterms:created>
  <dcterms:modified xsi:type="dcterms:W3CDTF">2024-06-13T04:52:36Z</dcterms:modified>
</cp:coreProperties>
</file>