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9" r:id="rId3"/>
    <p:sldId id="260" r:id="rId4"/>
    <p:sldId id="258" r:id="rId5"/>
    <p:sldId id="261" r:id="rId6"/>
    <p:sldId id="262" r:id="rId7"/>
    <p:sldId id="257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FCC90-577C-4C10-BB4F-2F764B727272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69F87-805E-4335-852C-82193BC34C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795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B360-AD0B-43B0-AA92-7B3F602909D4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8001-A865-4AB5-BC5F-F4CFBD1E8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481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B360-AD0B-43B0-AA92-7B3F602909D4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8001-A865-4AB5-BC5F-F4CFBD1E8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849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B360-AD0B-43B0-AA92-7B3F602909D4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8001-A865-4AB5-BC5F-F4CFBD1E8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42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B360-AD0B-43B0-AA92-7B3F602909D4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8001-A865-4AB5-BC5F-F4CFBD1E8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968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B360-AD0B-43B0-AA92-7B3F602909D4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8001-A865-4AB5-BC5F-F4CFBD1E8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44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B360-AD0B-43B0-AA92-7B3F602909D4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8001-A865-4AB5-BC5F-F4CFBD1E8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98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B360-AD0B-43B0-AA92-7B3F602909D4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8001-A865-4AB5-BC5F-F4CFBD1E8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09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B360-AD0B-43B0-AA92-7B3F602909D4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8001-A865-4AB5-BC5F-F4CFBD1E8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789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B360-AD0B-43B0-AA92-7B3F602909D4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8001-A865-4AB5-BC5F-F4CFBD1E8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461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B360-AD0B-43B0-AA92-7B3F602909D4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8001-A865-4AB5-BC5F-F4CFBD1E8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94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B360-AD0B-43B0-AA92-7B3F602909D4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8001-A865-4AB5-BC5F-F4CFBD1E8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387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0B360-AD0B-43B0-AA92-7B3F602909D4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38001-A865-4AB5-BC5F-F4CFBD1E8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086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108916"/>
            <a:ext cx="10668000" cy="23876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/>
            </a:r>
            <a:b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Sponsored </a:t>
            </a:r>
            <a:r>
              <a:rPr lang="en-GB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Skipathon</a:t>
            </a:r>
            <a: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/>
            </a:r>
            <a:b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/>
            </a:r>
            <a:b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n-GB" sz="49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Ellwood School will skip for 6 hours!</a:t>
            </a:r>
            <a:endParaRPr lang="en-GB" sz="49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202238"/>
            <a:ext cx="9144000" cy="1655762"/>
          </a:xfrm>
        </p:spPr>
        <p:txBody>
          <a:bodyPr/>
          <a:lstStyle/>
          <a:p>
            <a:r>
              <a:rPr lang="en-GB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Ellwood School Council</a:t>
            </a:r>
            <a:endParaRPr lang="en-GB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901668">
            <a:off x="672872" y="3983038"/>
            <a:ext cx="1876425" cy="2438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06375">
            <a:off x="9034190" y="3751762"/>
            <a:ext cx="2257425" cy="2019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64451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202" y="1730255"/>
            <a:ext cx="10515600" cy="63694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 smtClean="0">
                <a:latin typeface="Comic Sans MS" panose="030F0702030302020204" pitchFamily="66" charset="0"/>
              </a:rPr>
              <a:t>On Friday 28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May, Ellwood School will hold a sponsored </a:t>
            </a:r>
            <a:r>
              <a:rPr lang="en-GB" dirty="0" err="1" smtClean="0">
                <a:latin typeface="Comic Sans MS" panose="030F0702030302020204" pitchFamily="66" charset="0"/>
              </a:rPr>
              <a:t>Skipathon</a:t>
            </a:r>
            <a:r>
              <a:rPr lang="en-GB" dirty="0" smtClean="0">
                <a:latin typeface="Comic Sans MS" panose="030F0702030302020204" pitchFamily="66" charset="0"/>
              </a:rPr>
              <a:t> where the school will be skipping for 6 hours! </a:t>
            </a:r>
          </a:p>
          <a:p>
            <a:pPr marL="0" indent="0" algn="just">
              <a:buNone/>
            </a:pPr>
            <a:endParaRPr lang="en-GB" dirty="0" smtClean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n-GB" dirty="0" smtClean="0">
                <a:latin typeface="Comic Sans MS" panose="030F0702030302020204" pitchFamily="66" charset="0"/>
              </a:rPr>
              <a:t>During the </a:t>
            </a:r>
            <a:r>
              <a:rPr lang="en-GB" dirty="0" err="1" smtClean="0">
                <a:latin typeface="Comic Sans MS" panose="030F0702030302020204" pitchFamily="66" charset="0"/>
              </a:rPr>
              <a:t>Skipathon</a:t>
            </a:r>
            <a:r>
              <a:rPr lang="en-GB" dirty="0" smtClean="0">
                <a:latin typeface="Comic Sans MS" panose="030F0702030302020204" pitchFamily="66" charset="0"/>
              </a:rPr>
              <a:t> day, we will go out to the playground and classes will take it in turns to skip for about 15 – 20 minutes. There must always be someone on the playground skipping throughout the day!</a:t>
            </a:r>
          </a:p>
          <a:p>
            <a:pPr marL="0" indent="0" algn="just">
              <a:buNone/>
            </a:pPr>
            <a:endParaRPr lang="en-GB" sz="3000" dirty="0" smtClean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en-GB" sz="3000" dirty="0" smtClean="0">
              <a:latin typeface="Comic Sans MS" panose="030F0702030302020204" pitchFamily="66" charset="0"/>
            </a:endParaRP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93202" y="173538"/>
            <a:ext cx="10515600" cy="1325563"/>
          </a:xfrm>
        </p:spPr>
        <p:txBody>
          <a:bodyPr/>
          <a:lstStyle/>
          <a:p>
            <a: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What is it?</a:t>
            </a: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1695" y="4804274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62954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65260"/>
            <a:ext cx="10515600" cy="2877003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>
                <a:latin typeface="Comic Sans MS" panose="030F0702030302020204" pitchFamily="66" charset="0"/>
              </a:rPr>
              <a:t>You will be given a sponsor form soon. You will need to take it home and ask family members or friends if they can sponsor you.</a:t>
            </a:r>
          </a:p>
          <a:p>
            <a:pPr marL="0" indent="0" algn="just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n-GB" dirty="0">
                <a:latin typeface="Comic Sans MS" panose="030F0702030302020204" pitchFamily="66" charset="0"/>
              </a:rPr>
              <a:t>The money we raise will go towards and to a charity chosen by the school.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12875"/>
            <a:ext cx="10515600" cy="1325563"/>
          </a:xfrm>
        </p:spPr>
        <p:txBody>
          <a:bodyPr/>
          <a:lstStyle/>
          <a:p>
            <a: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Sponsorship</a:t>
            </a: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780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Why a </a:t>
            </a:r>
            <a:r>
              <a:rPr lang="en-GB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Skipathon</a:t>
            </a:r>
            <a:r>
              <a:rPr lang="en-GB" dirty="0">
                <a:solidFill>
                  <a:srgbClr val="00B050"/>
                </a:solidFill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625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It has so many health benefits!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Skipping helps to burn more calories than running.</a:t>
            </a:r>
          </a:p>
          <a:p>
            <a:r>
              <a:rPr lang="en-GB" dirty="0" smtClean="0">
                <a:latin typeface="Comic Sans MS" panose="030F0702030302020204" pitchFamily="66" charset="0"/>
              </a:rPr>
              <a:t>Skipping helps to develop fine and gross motor skills.</a:t>
            </a:r>
          </a:p>
          <a:p>
            <a:r>
              <a:rPr lang="en-GB" dirty="0" smtClean="0">
                <a:latin typeface="Comic Sans MS" panose="030F0702030302020204" pitchFamily="66" charset="0"/>
              </a:rPr>
              <a:t>Skipping helps physical fitness.</a:t>
            </a:r>
          </a:p>
          <a:p>
            <a:r>
              <a:rPr lang="en-GB" dirty="0" smtClean="0">
                <a:latin typeface="Comic Sans MS" panose="030F0702030302020204" pitchFamily="66" charset="0"/>
              </a:rPr>
              <a:t>Skipping helps keep our mind healthy too.</a:t>
            </a:r>
          </a:p>
          <a:p>
            <a:r>
              <a:rPr lang="en-GB" dirty="0" smtClean="0">
                <a:latin typeface="Comic Sans MS" panose="030F0702030302020204" pitchFamily="66" charset="0"/>
              </a:rPr>
              <a:t>The tricks that you will learn will help with concentration and speed of thought.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9838" y="487680"/>
            <a:ext cx="2955335" cy="19666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2047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Dan the Skipping Man!</a:t>
            </a: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43339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 smtClean="0">
                <a:latin typeface="Comic Sans MS" panose="030F0702030302020204" pitchFamily="66" charset="0"/>
              </a:rPr>
              <a:t>To make sure that we are all ready for our sponsored </a:t>
            </a:r>
            <a:r>
              <a:rPr lang="en-GB" dirty="0" err="1" smtClean="0">
                <a:latin typeface="Comic Sans MS" panose="030F0702030302020204" pitchFamily="66" charset="0"/>
              </a:rPr>
              <a:t>Skipathon</a:t>
            </a:r>
            <a:r>
              <a:rPr lang="en-GB" dirty="0" smtClean="0">
                <a:latin typeface="Comic Sans MS" panose="030F0702030302020204" pitchFamily="66" charset="0"/>
              </a:rPr>
              <a:t>, we will be having a day of skipping workshops! A coach from Dan the Skipping Man will be coming in to play some fun games, teach us to skip and do tricks.</a:t>
            </a:r>
          </a:p>
          <a:p>
            <a:pPr marL="0" indent="0" algn="just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n-GB" dirty="0" smtClean="0">
                <a:latin typeface="Comic Sans MS" panose="030F0702030302020204" pitchFamily="66" charset="0"/>
              </a:rPr>
              <a:t>The coach will also be delivering a little treat to each child which will help you in the </a:t>
            </a:r>
            <a:r>
              <a:rPr lang="en-GB" dirty="0" err="1" smtClean="0">
                <a:latin typeface="Comic Sans MS" panose="030F0702030302020204" pitchFamily="66" charset="0"/>
              </a:rPr>
              <a:t>Skipathon</a:t>
            </a:r>
            <a:r>
              <a:rPr lang="en-GB" dirty="0" smtClean="0">
                <a:latin typeface="Comic Sans MS" panose="030F0702030302020204" pitchFamily="66" charset="0"/>
              </a:rPr>
              <a:t>… your own skipping rope!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3460" y="5439320"/>
            <a:ext cx="2533650" cy="10477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06375">
            <a:off x="9411205" y="360781"/>
            <a:ext cx="1797472" cy="16078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33907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9995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The School Council need your help to decide which charity to raise money for.</a:t>
            </a:r>
            <a:endParaRPr lang="en-GB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51454"/>
            <a:ext cx="10515600" cy="469709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Comic Sans MS" panose="030F0702030302020204" pitchFamily="66" charset="0"/>
              </a:rPr>
              <a:t>As a class, think about types of charities we could raise money for. </a:t>
            </a:r>
          </a:p>
          <a:p>
            <a:pPr marL="0" indent="0">
              <a:buNone/>
            </a:pPr>
            <a:r>
              <a:rPr lang="en-GB" sz="2400" dirty="0" smtClean="0">
                <a:latin typeface="Comic Sans MS" panose="030F0702030302020204" pitchFamily="66" charset="0"/>
              </a:rPr>
              <a:t>Animal charities?</a:t>
            </a:r>
          </a:p>
          <a:p>
            <a:pPr marL="0" indent="0">
              <a:buNone/>
            </a:pPr>
            <a:r>
              <a:rPr lang="en-GB" sz="2400" dirty="0" smtClean="0">
                <a:latin typeface="Comic Sans MS" panose="030F0702030302020204" pitchFamily="66" charset="0"/>
              </a:rPr>
              <a:t>Children’s charities?</a:t>
            </a:r>
          </a:p>
          <a:p>
            <a:pPr marL="0" indent="0">
              <a:buNone/>
            </a:pPr>
            <a:r>
              <a:rPr lang="en-GB" sz="2400" dirty="0" smtClean="0">
                <a:latin typeface="Comic Sans MS" panose="030F0702030302020204" pitchFamily="66" charset="0"/>
              </a:rPr>
              <a:t>Health charities?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Comic Sans MS" panose="030F0702030302020204" pitchFamily="66" charset="0"/>
              </a:rPr>
              <a:t>Are there any local charities you know of? Make sure you think about why that particular charity would be good to raise money for.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Comic Sans MS" panose="030F0702030302020204" pitchFamily="66" charset="0"/>
              </a:rPr>
              <a:t>After your class discussion, the School </a:t>
            </a:r>
            <a:r>
              <a:rPr lang="en-GB" sz="2400" dirty="0">
                <a:latin typeface="Comic Sans MS" panose="030F0702030302020204" pitchFamily="66" charset="0"/>
              </a:rPr>
              <a:t>C</a:t>
            </a:r>
            <a:r>
              <a:rPr lang="en-GB" sz="2400" dirty="0" smtClean="0">
                <a:latin typeface="Comic Sans MS" panose="030F0702030302020204" pitchFamily="66" charset="0"/>
              </a:rPr>
              <a:t>ouncil representatives will write down your ideas.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Comic Sans MS" panose="030F0702030302020204" pitchFamily="66" charset="0"/>
              </a:rPr>
              <a:t>They will bring your ideas to our next meeting and we will decide which charity we will raise some money for.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082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Next steps</a:t>
            </a: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91385"/>
            <a:ext cx="10515600" cy="4351338"/>
          </a:xfrm>
        </p:spPr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In a couple of weeks, </a:t>
            </a:r>
            <a:r>
              <a:rPr lang="en-GB" dirty="0">
                <a:latin typeface="Comic Sans MS" panose="030F0702030302020204" pitchFamily="66" charset="0"/>
              </a:rPr>
              <a:t>y</a:t>
            </a:r>
            <a:r>
              <a:rPr lang="en-GB" dirty="0" smtClean="0">
                <a:latin typeface="Comic Sans MS" panose="030F0702030302020204" pitchFamily="66" charset="0"/>
              </a:rPr>
              <a:t>ou will be given a sponsor sheet to take home. You will need to try and get as many friends and family members to sponsor as you can.</a:t>
            </a:r>
          </a:p>
          <a:p>
            <a:pPr marL="0" indent="0">
              <a:buNone/>
            </a:pPr>
            <a:endParaRPr lang="en-GB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Once your skipping rope arrives, you will need to get practising! When you do the Daily Mile, why not take your skipping rope with you? </a:t>
            </a:r>
          </a:p>
        </p:txBody>
      </p:sp>
    </p:spTree>
    <p:extLst>
      <p:ext uri="{BB962C8B-B14F-4D97-AF65-F5344CB8AC3E}">
        <p14:creationId xmlns:p14="http://schemas.microsoft.com/office/powerpoint/2010/main" val="2291944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420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 Theme</vt:lpstr>
      <vt:lpstr> Sponsored Skipathon  Ellwood School will skip for 6 hours!</vt:lpstr>
      <vt:lpstr>What is it?</vt:lpstr>
      <vt:lpstr>Sponsorship</vt:lpstr>
      <vt:lpstr>Why a Skipathon?</vt:lpstr>
      <vt:lpstr>Dan the Skipping Man!</vt:lpstr>
      <vt:lpstr>The School Council need your help to decide which charity to raise money for.</vt:lpstr>
      <vt:lpstr>Next steps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Sponsored Skipathon  Ellwood School will skip for 6 hours!</dc:title>
  <dc:creator>Victoria Carruthers</dc:creator>
  <cp:lastModifiedBy>Victoria Carruthers</cp:lastModifiedBy>
  <cp:revision>9</cp:revision>
  <cp:lastPrinted>2021-04-28T16:46:48Z</cp:lastPrinted>
  <dcterms:created xsi:type="dcterms:W3CDTF">2021-04-28T14:57:27Z</dcterms:created>
  <dcterms:modified xsi:type="dcterms:W3CDTF">2021-04-28T16:46:50Z</dcterms:modified>
</cp:coreProperties>
</file>