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02" autoAdjust="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2291BA-EEEE-4667-AFB2-F7488E5828B8}"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CBCC92-D450-4F86-9F33-32383BC72E6B}" type="slidenum">
              <a:rPr lang="en-GB" smtClean="0"/>
              <a:t>‹#›</a:t>
            </a:fld>
            <a:endParaRPr lang="en-GB"/>
          </a:p>
        </p:txBody>
      </p:sp>
    </p:spTree>
    <p:extLst>
      <p:ext uri="{BB962C8B-B14F-4D97-AF65-F5344CB8AC3E}">
        <p14:creationId xmlns:p14="http://schemas.microsoft.com/office/powerpoint/2010/main" val="14047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2291BA-EEEE-4667-AFB2-F7488E5828B8}"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CBCC92-D450-4F86-9F33-32383BC72E6B}" type="slidenum">
              <a:rPr lang="en-GB" smtClean="0"/>
              <a:t>‹#›</a:t>
            </a:fld>
            <a:endParaRPr lang="en-GB"/>
          </a:p>
        </p:txBody>
      </p:sp>
    </p:spTree>
    <p:extLst>
      <p:ext uri="{BB962C8B-B14F-4D97-AF65-F5344CB8AC3E}">
        <p14:creationId xmlns:p14="http://schemas.microsoft.com/office/powerpoint/2010/main" val="40921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2291BA-EEEE-4667-AFB2-F7488E5828B8}"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CBCC92-D450-4F86-9F33-32383BC72E6B}" type="slidenum">
              <a:rPr lang="en-GB" smtClean="0"/>
              <a:t>‹#›</a:t>
            </a:fld>
            <a:endParaRPr lang="en-GB"/>
          </a:p>
        </p:txBody>
      </p:sp>
    </p:spTree>
    <p:extLst>
      <p:ext uri="{BB962C8B-B14F-4D97-AF65-F5344CB8AC3E}">
        <p14:creationId xmlns:p14="http://schemas.microsoft.com/office/powerpoint/2010/main" val="5558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2291BA-EEEE-4667-AFB2-F7488E5828B8}"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CBCC92-D450-4F86-9F33-32383BC72E6B}" type="slidenum">
              <a:rPr lang="en-GB" smtClean="0"/>
              <a:t>‹#›</a:t>
            </a:fld>
            <a:endParaRPr lang="en-GB"/>
          </a:p>
        </p:txBody>
      </p:sp>
    </p:spTree>
    <p:extLst>
      <p:ext uri="{BB962C8B-B14F-4D97-AF65-F5344CB8AC3E}">
        <p14:creationId xmlns:p14="http://schemas.microsoft.com/office/powerpoint/2010/main" val="95243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2291BA-EEEE-4667-AFB2-F7488E5828B8}"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CBCC92-D450-4F86-9F33-32383BC72E6B}" type="slidenum">
              <a:rPr lang="en-GB" smtClean="0"/>
              <a:t>‹#›</a:t>
            </a:fld>
            <a:endParaRPr lang="en-GB"/>
          </a:p>
        </p:txBody>
      </p:sp>
    </p:spTree>
    <p:extLst>
      <p:ext uri="{BB962C8B-B14F-4D97-AF65-F5344CB8AC3E}">
        <p14:creationId xmlns:p14="http://schemas.microsoft.com/office/powerpoint/2010/main" val="3247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2291BA-EEEE-4667-AFB2-F7488E5828B8}"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CBCC92-D450-4F86-9F33-32383BC72E6B}" type="slidenum">
              <a:rPr lang="en-GB" smtClean="0"/>
              <a:t>‹#›</a:t>
            </a:fld>
            <a:endParaRPr lang="en-GB"/>
          </a:p>
        </p:txBody>
      </p:sp>
    </p:spTree>
    <p:extLst>
      <p:ext uri="{BB962C8B-B14F-4D97-AF65-F5344CB8AC3E}">
        <p14:creationId xmlns:p14="http://schemas.microsoft.com/office/powerpoint/2010/main" val="289081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2291BA-EEEE-4667-AFB2-F7488E5828B8}" type="datetimeFigureOut">
              <a:rPr lang="en-GB" smtClean="0"/>
              <a:t>18/04/2024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CBCC92-D450-4F86-9F33-32383BC72E6B}" type="slidenum">
              <a:rPr lang="en-GB" smtClean="0"/>
              <a:t>‹#›</a:t>
            </a:fld>
            <a:endParaRPr lang="en-GB"/>
          </a:p>
        </p:txBody>
      </p:sp>
    </p:spTree>
    <p:extLst>
      <p:ext uri="{BB962C8B-B14F-4D97-AF65-F5344CB8AC3E}">
        <p14:creationId xmlns:p14="http://schemas.microsoft.com/office/powerpoint/2010/main" val="307002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2291BA-EEEE-4667-AFB2-F7488E5828B8}" type="datetimeFigureOut">
              <a:rPr lang="en-GB" smtClean="0"/>
              <a:t>18/04/2024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CBCC92-D450-4F86-9F33-32383BC72E6B}" type="slidenum">
              <a:rPr lang="en-GB" smtClean="0"/>
              <a:t>‹#›</a:t>
            </a:fld>
            <a:endParaRPr lang="en-GB"/>
          </a:p>
        </p:txBody>
      </p:sp>
    </p:spTree>
    <p:extLst>
      <p:ext uri="{BB962C8B-B14F-4D97-AF65-F5344CB8AC3E}">
        <p14:creationId xmlns:p14="http://schemas.microsoft.com/office/powerpoint/2010/main" val="33392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291BA-EEEE-4667-AFB2-F7488E5828B8}" type="datetimeFigureOut">
              <a:rPr lang="en-GB" smtClean="0"/>
              <a:t>18/04/2024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CBCC92-D450-4F86-9F33-32383BC72E6B}" type="slidenum">
              <a:rPr lang="en-GB" smtClean="0"/>
              <a:t>‹#›</a:t>
            </a:fld>
            <a:endParaRPr lang="en-GB"/>
          </a:p>
        </p:txBody>
      </p:sp>
    </p:spTree>
    <p:extLst>
      <p:ext uri="{BB962C8B-B14F-4D97-AF65-F5344CB8AC3E}">
        <p14:creationId xmlns:p14="http://schemas.microsoft.com/office/powerpoint/2010/main" val="406025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2291BA-EEEE-4667-AFB2-F7488E5828B8}"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CBCC92-D450-4F86-9F33-32383BC72E6B}" type="slidenum">
              <a:rPr lang="en-GB" smtClean="0"/>
              <a:t>‹#›</a:t>
            </a:fld>
            <a:endParaRPr lang="en-GB"/>
          </a:p>
        </p:txBody>
      </p:sp>
    </p:spTree>
    <p:extLst>
      <p:ext uri="{BB962C8B-B14F-4D97-AF65-F5344CB8AC3E}">
        <p14:creationId xmlns:p14="http://schemas.microsoft.com/office/powerpoint/2010/main" val="42218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2291BA-EEEE-4667-AFB2-F7488E5828B8}"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CBCC92-D450-4F86-9F33-32383BC72E6B}" type="slidenum">
              <a:rPr lang="en-GB" smtClean="0"/>
              <a:t>‹#›</a:t>
            </a:fld>
            <a:endParaRPr lang="en-GB"/>
          </a:p>
        </p:txBody>
      </p:sp>
    </p:spTree>
    <p:extLst>
      <p:ext uri="{BB962C8B-B14F-4D97-AF65-F5344CB8AC3E}">
        <p14:creationId xmlns:p14="http://schemas.microsoft.com/office/powerpoint/2010/main" val="317189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291BA-EEEE-4667-AFB2-F7488E5828B8}" type="datetimeFigureOut">
              <a:rPr lang="en-GB" smtClean="0"/>
              <a:t>18/04/2024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BCC92-D450-4F86-9F33-32383BC72E6B}" type="slidenum">
              <a:rPr lang="en-GB" smtClean="0"/>
              <a:t>‹#›</a:t>
            </a:fld>
            <a:endParaRPr lang="en-GB"/>
          </a:p>
        </p:txBody>
      </p:sp>
    </p:spTree>
    <p:extLst>
      <p:ext uri="{BB962C8B-B14F-4D97-AF65-F5344CB8AC3E}">
        <p14:creationId xmlns:p14="http://schemas.microsoft.com/office/powerpoint/2010/main" val="218601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effectLst>
                  <a:outerShdw blurRad="38100" dist="38100" dir="2700000" algn="tl">
                    <a:srgbClr val="000000">
                      <a:alpha val="43137"/>
                    </a:srgbClr>
                  </a:outerShdw>
                </a:effectLst>
              </a:rPr>
              <a:t>How to recycle at home</a:t>
            </a:r>
            <a:endParaRPr lang="en-GB"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02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99968" y="799084"/>
            <a:ext cx="4856480" cy="5367246"/>
          </a:xfrm>
          <a:prstGeom prst="rect">
            <a:avLst/>
          </a:prstGeom>
        </p:spPr>
      </p:pic>
    </p:spTree>
    <p:extLst>
      <p:ext uri="{BB962C8B-B14F-4D97-AF65-F5344CB8AC3E}">
        <p14:creationId xmlns:p14="http://schemas.microsoft.com/office/powerpoint/2010/main" val="27546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b="1" u="sng" dirty="0" smtClean="0">
                <a:effectLst>
                  <a:outerShdw blurRad="38100" dist="38100" dir="2700000" algn="tl">
                    <a:srgbClr val="000000">
                      <a:alpha val="43137"/>
                    </a:srgbClr>
                  </a:outerShdw>
                </a:effectLst>
              </a:rPr>
              <a:t>Plastic </a:t>
            </a:r>
            <a:br>
              <a:rPr lang="en-GB" sz="7200" b="1" u="sng" dirty="0" smtClean="0">
                <a:effectLst>
                  <a:outerShdw blurRad="38100" dist="38100" dir="2700000" algn="tl">
                    <a:srgbClr val="000000">
                      <a:alpha val="43137"/>
                    </a:srgbClr>
                  </a:outerShdw>
                </a:effectLst>
              </a:rPr>
            </a:br>
            <a:endParaRPr lang="en-GB" sz="7200" b="1" u="sng"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831850" y="3849625"/>
            <a:ext cx="10515600" cy="2240026"/>
          </a:xfrm>
        </p:spPr>
        <p:txBody>
          <a:bodyPr/>
          <a:lstStyle/>
          <a:p>
            <a:r>
              <a:rPr lang="en-GB" dirty="0" smtClean="0"/>
              <a:t>There are ten types of pollution one of the ten is litter. If your out on a walk in the park or in the forest try and look out for some litter such as crisp packets or plastic bottles. You can’t just pick it up though because it could have bacteria </a:t>
            </a:r>
            <a:r>
              <a:rPr lang="en-GB" smtClean="0"/>
              <a:t>on it.</a:t>
            </a:r>
            <a:endParaRPr lang="en-GB" dirty="0"/>
          </a:p>
        </p:txBody>
      </p:sp>
      <p:pic>
        <p:nvPicPr>
          <p:cNvPr id="4" name="Picture 3"/>
          <p:cNvPicPr>
            <a:picLocks noChangeAspect="1"/>
          </p:cNvPicPr>
          <p:nvPr/>
        </p:nvPicPr>
        <p:blipFill>
          <a:blip r:embed="rId2"/>
          <a:stretch>
            <a:fillRect/>
          </a:stretch>
        </p:blipFill>
        <p:spPr>
          <a:xfrm>
            <a:off x="4855464" y="182562"/>
            <a:ext cx="5993130" cy="3447606"/>
          </a:xfrm>
          <a:prstGeom prst="rect">
            <a:avLst/>
          </a:prstGeom>
        </p:spPr>
      </p:pic>
      <p:pic>
        <p:nvPicPr>
          <p:cNvPr id="5" name="Picture 4"/>
          <p:cNvPicPr>
            <a:picLocks noChangeAspect="1"/>
          </p:cNvPicPr>
          <p:nvPr/>
        </p:nvPicPr>
        <p:blipFill>
          <a:blip r:embed="rId3"/>
          <a:stretch>
            <a:fillRect/>
          </a:stretch>
        </p:blipFill>
        <p:spPr>
          <a:xfrm>
            <a:off x="60833" y="583558"/>
            <a:ext cx="4295775" cy="2002326"/>
          </a:xfrm>
          <a:prstGeom prst="rect">
            <a:avLst/>
          </a:prstGeom>
        </p:spPr>
      </p:pic>
    </p:spTree>
    <p:extLst>
      <p:ext uri="{BB962C8B-B14F-4D97-AF65-F5344CB8AC3E}">
        <p14:creationId xmlns:p14="http://schemas.microsoft.com/office/powerpoint/2010/main" val="28756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effectLst>
                  <a:outerShdw blurRad="38100" dist="38100" dir="2700000" algn="tl">
                    <a:srgbClr val="000000">
                      <a:alpha val="43137"/>
                    </a:srgbClr>
                  </a:outerShdw>
                </a:effectLst>
              </a:rPr>
              <a:t>How to get more in your recycling bin.</a:t>
            </a:r>
            <a:endParaRPr lang="en-GB" b="1" u="sng"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en-GB" dirty="0" smtClean="0"/>
              <a:t>You can flatten boxes in the paper recycling bin. You could remove food and liquids from your food wrappers if they’re recyclable. Through your recycling in lose because if you put it in a plastic bag the bag cannot be recycled.</a:t>
            </a:r>
            <a:endParaRPr lang="en-GB" dirty="0"/>
          </a:p>
        </p:txBody>
      </p:sp>
    </p:spTree>
    <p:extLst>
      <p:ext uri="{BB962C8B-B14F-4D97-AF65-F5344CB8AC3E}">
        <p14:creationId xmlns:p14="http://schemas.microsoft.com/office/powerpoint/2010/main" val="40574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16078"/>
            <a:ext cx="10515600" cy="1543664"/>
          </a:xfrm>
        </p:spPr>
        <p:txBody>
          <a:bodyPr/>
          <a:lstStyle/>
          <a:p>
            <a:r>
              <a:rPr lang="en-GB" b="1" u="sng" dirty="0" smtClean="0">
                <a:effectLst>
                  <a:outerShdw blurRad="38100" dist="38100" dir="2700000" algn="tl">
                    <a:srgbClr val="000000">
                      <a:alpha val="43137"/>
                    </a:srgbClr>
                  </a:outerShdw>
                </a:effectLst>
              </a:rPr>
              <a:t>Thank you for listening!!!</a:t>
            </a:r>
            <a:endParaRPr lang="en-GB" b="1" u="sng"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831850" y="2998839"/>
            <a:ext cx="10515600" cy="3090812"/>
          </a:xfrm>
        </p:spPr>
        <p:txBody>
          <a:bodyPr>
            <a:normAutofit/>
          </a:bodyPr>
          <a:lstStyle/>
          <a:p>
            <a:r>
              <a:rPr lang="en-GB" sz="5400" dirty="0" smtClean="0"/>
              <a:t>Remember to recycle! </a:t>
            </a:r>
            <a:endParaRPr lang="en-GB" sz="5400" dirty="0"/>
          </a:p>
        </p:txBody>
      </p:sp>
      <p:pic>
        <p:nvPicPr>
          <p:cNvPr id="4" name="Picture 3"/>
          <p:cNvPicPr>
            <a:picLocks noChangeAspect="1"/>
          </p:cNvPicPr>
          <p:nvPr/>
        </p:nvPicPr>
        <p:blipFill>
          <a:blip r:embed="rId2"/>
          <a:stretch>
            <a:fillRect/>
          </a:stretch>
        </p:blipFill>
        <p:spPr>
          <a:xfrm>
            <a:off x="7697912" y="2517058"/>
            <a:ext cx="4494088" cy="3747934"/>
          </a:xfrm>
          <a:prstGeom prst="rect">
            <a:avLst/>
          </a:prstGeom>
        </p:spPr>
      </p:pic>
      <p:pic>
        <p:nvPicPr>
          <p:cNvPr id="5" name="Picture 4"/>
          <p:cNvPicPr>
            <a:picLocks noChangeAspect="1"/>
          </p:cNvPicPr>
          <p:nvPr/>
        </p:nvPicPr>
        <p:blipFill>
          <a:blip r:embed="rId3"/>
          <a:stretch>
            <a:fillRect/>
          </a:stretch>
        </p:blipFill>
        <p:spPr>
          <a:xfrm>
            <a:off x="1407381" y="3789721"/>
            <a:ext cx="2857500" cy="2857500"/>
          </a:xfrm>
          <a:prstGeom prst="rect">
            <a:avLst/>
          </a:prstGeom>
        </p:spPr>
      </p:pic>
    </p:spTree>
    <p:extLst>
      <p:ext uri="{BB962C8B-B14F-4D97-AF65-F5344CB8AC3E}">
        <p14:creationId xmlns:p14="http://schemas.microsoft.com/office/powerpoint/2010/main" val="38692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125</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How to recycle at home</vt:lpstr>
      <vt:lpstr>PowerPoint Presentation</vt:lpstr>
      <vt:lpstr>Plastic  </vt:lpstr>
      <vt:lpstr>How to get more in your recycling bin.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recycle at home</dc:title>
  <dc:creator>Edith Beard</dc:creator>
  <cp:lastModifiedBy>Edith Beard</cp:lastModifiedBy>
  <cp:revision>5</cp:revision>
  <dcterms:created xsi:type="dcterms:W3CDTF">2024-04-16T09:52:10Z</dcterms:created>
  <dcterms:modified xsi:type="dcterms:W3CDTF">2024-04-18T08:37:21Z</dcterms:modified>
</cp:coreProperties>
</file>